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73" r:id="rId12"/>
    <p:sldId id="274" r:id="rId13"/>
    <p:sldId id="275" r:id="rId14"/>
    <p:sldId id="277" r:id="rId15"/>
  </p:sldIdLst>
  <p:sldSz cx="9144000" cy="5143500" type="screen16x9"/>
  <p:notesSz cx="9144000" cy="5143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03B723-5B07-4111-9344-083562AED48C}" v="44" dt="2025-02-26T20:17:58.14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04" autoAdjust="0"/>
  </p:normalViewPr>
  <p:slideViewPr>
    <p:cSldViewPr>
      <p:cViewPr varScale="1">
        <p:scale>
          <a:sx n="139" d="100"/>
          <a:sy n="139" d="100"/>
        </p:scale>
        <p:origin x="162" y="12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unani Pakaki" userId="a4df73aa-1f3e-4635-8850-352af1df8a7b" providerId="ADAL" clId="{5203B723-5B07-4111-9344-083562AED48C}"/>
    <pc:docChg chg="undo custSel delSld modSld">
      <pc:chgData name="Haunani Pakaki" userId="a4df73aa-1f3e-4635-8850-352af1df8a7b" providerId="ADAL" clId="{5203B723-5B07-4111-9344-083562AED48C}" dt="2025-02-26T20:21:17.028" v="717" actId="14100"/>
      <pc:docMkLst>
        <pc:docMk/>
      </pc:docMkLst>
      <pc:sldChg chg="modSp mod">
        <pc:chgData name="Haunani Pakaki" userId="a4df73aa-1f3e-4635-8850-352af1df8a7b" providerId="ADAL" clId="{5203B723-5B07-4111-9344-083562AED48C}" dt="2025-02-26T20:06:08.960" v="239" actId="962"/>
        <pc:sldMkLst>
          <pc:docMk/>
          <pc:sldMk cId="0" sldId="256"/>
        </pc:sldMkLst>
        <pc:spChg chg="mod">
          <ac:chgData name="Haunani Pakaki" userId="a4df73aa-1f3e-4635-8850-352af1df8a7b" providerId="ADAL" clId="{5203B723-5B07-4111-9344-083562AED48C}" dt="2025-02-26T17:18:43.268" v="102" actId="20577"/>
          <ac:spMkLst>
            <pc:docMk/>
            <pc:sldMk cId="0" sldId="256"/>
            <ac:spMk id="2" creationId="{00000000-0000-0000-0000-000000000000}"/>
          </ac:spMkLst>
        </pc:spChg>
        <pc:picChg chg="mod">
          <ac:chgData name="Haunani Pakaki" userId="a4df73aa-1f3e-4635-8850-352af1df8a7b" providerId="ADAL" clId="{5203B723-5B07-4111-9344-083562AED48C}" dt="2025-02-26T20:05:46.058" v="173" actId="962"/>
          <ac:picMkLst>
            <pc:docMk/>
            <pc:sldMk cId="0" sldId="256"/>
            <ac:picMk id="3" creationId="{00000000-0000-0000-0000-000000000000}"/>
          </ac:picMkLst>
        </pc:picChg>
        <pc:picChg chg="mod">
          <ac:chgData name="Haunani Pakaki" userId="a4df73aa-1f3e-4635-8850-352af1df8a7b" providerId="ADAL" clId="{5203B723-5B07-4111-9344-083562AED48C}" dt="2025-02-26T20:06:08.960" v="239" actId="962"/>
          <ac:picMkLst>
            <pc:docMk/>
            <pc:sldMk cId="0" sldId="256"/>
            <ac:picMk id="4" creationId="{00000000-0000-0000-0000-000000000000}"/>
          </ac:picMkLst>
        </pc:picChg>
      </pc:sldChg>
      <pc:sldChg chg="addSp delSp modSp mod">
        <pc:chgData name="Haunani Pakaki" userId="a4df73aa-1f3e-4635-8850-352af1df8a7b" providerId="ADAL" clId="{5203B723-5B07-4111-9344-083562AED48C}" dt="2025-02-26T20:20:34.404" v="701" actId="13244"/>
        <pc:sldMkLst>
          <pc:docMk/>
          <pc:sldMk cId="0" sldId="257"/>
        </pc:sldMkLst>
        <pc:spChg chg="mod">
          <ac:chgData name="Haunani Pakaki" userId="a4df73aa-1f3e-4635-8850-352af1df8a7b" providerId="ADAL" clId="{5203B723-5B07-4111-9344-083562AED48C}" dt="2025-02-26T20:06:49.312" v="240" actId="962"/>
          <ac:spMkLst>
            <pc:docMk/>
            <pc:sldMk cId="0" sldId="257"/>
            <ac:spMk id="2" creationId="{00000000-0000-0000-0000-000000000000}"/>
          </ac:spMkLst>
        </pc:spChg>
        <pc:spChg chg="mod">
          <ac:chgData name="Haunani Pakaki" userId="a4df73aa-1f3e-4635-8850-352af1df8a7b" providerId="ADAL" clId="{5203B723-5B07-4111-9344-083562AED48C}" dt="2025-02-26T20:16:48.636" v="687" actId="13244"/>
          <ac:spMkLst>
            <pc:docMk/>
            <pc:sldMk cId="0" sldId="257"/>
            <ac:spMk id="4" creationId="{00000000-0000-0000-0000-000000000000}"/>
          </ac:spMkLst>
        </pc:spChg>
        <pc:spChg chg="mod">
          <ac:chgData name="Haunani Pakaki" userId="a4df73aa-1f3e-4635-8850-352af1df8a7b" providerId="ADAL" clId="{5203B723-5B07-4111-9344-083562AED48C}" dt="2025-02-26T20:16:18.864" v="682" actId="962"/>
          <ac:spMkLst>
            <pc:docMk/>
            <pc:sldMk cId="0" sldId="257"/>
            <ac:spMk id="5" creationId="{00000000-0000-0000-0000-000000000000}"/>
          </ac:spMkLst>
        </pc:spChg>
        <pc:spChg chg="mod">
          <ac:chgData name="Haunani Pakaki" userId="a4df73aa-1f3e-4635-8850-352af1df8a7b" providerId="ADAL" clId="{5203B723-5B07-4111-9344-083562AED48C}" dt="2025-02-26T20:07:12.168" v="299" actId="962"/>
          <ac:spMkLst>
            <pc:docMk/>
            <pc:sldMk cId="0" sldId="257"/>
            <ac:spMk id="6" creationId="{00000000-0000-0000-0000-000000000000}"/>
          </ac:spMkLst>
        </pc:spChg>
        <pc:spChg chg="mod ord">
          <ac:chgData name="Haunani Pakaki" userId="a4df73aa-1f3e-4635-8850-352af1df8a7b" providerId="ADAL" clId="{5203B723-5B07-4111-9344-083562AED48C}" dt="2025-02-26T20:20:34.404" v="701" actId="13244"/>
          <ac:spMkLst>
            <pc:docMk/>
            <pc:sldMk cId="0" sldId="257"/>
            <ac:spMk id="7" creationId="{00000000-0000-0000-0000-000000000000}"/>
          </ac:spMkLst>
        </pc:spChg>
        <pc:spChg chg="mod">
          <ac:chgData name="Haunani Pakaki" userId="a4df73aa-1f3e-4635-8850-352af1df8a7b" providerId="ADAL" clId="{5203B723-5B07-4111-9344-083562AED48C}" dt="2025-02-26T20:17:08.175" v="688" actId="962"/>
          <ac:spMkLst>
            <pc:docMk/>
            <pc:sldMk cId="0" sldId="257"/>
            <ac:spMk id="8" creationId="{00000000-0000-0000-0000-000000000000}"/>
          </ac:spMkLst>
        </pc:spChg>
        <pc:spChg chg="del">
          <ac:chgData name="Haunani Pakaki" userId="a4df73aa-1f3e-4635-8850-352af1df8a7b" providerId="ADAL" clId="{5203B723-5B07-4111-9344-083562AED48C}" dt="2025-02-26T18:33:15.706" v="117" actId="21"/>
          <ac:spMkLst>
            <pc:docMk/>
            <pc:sldMk cId="0" sldId="257"/>
            <ac:spMk id="9" creationId="{00000000-0000-0000-0000-000000000000}"/>
          </ac:spMkLst>
        </pc:spChg>
        <pc:spChg chg="add mod">
          <ac:chgData name="Haunani Pakaki" userId="a4df73aa-1f3e-4635-8850-352af1df8a7b" providerId="ADAL" clId="{5203B723-5B07-4111-9344-083562AED48C}" dt="2025-02-26T20:17:12.701" v="690" actId="21"/>
          <ac:spMkLst>
            <pc:docMk/>
            <pc:sldMk cId="0" sldId="257"/>
            <ac:spMk id="9" creationId="{6710A14B-8CBE-9EBD-2242-B1AD9E86A778}"/>
          </ac:spMkLst>
        </pc:spChg>
        <pc:spChg chg="del">
          <ac:chgData name="Haunani Pakaki" userId="a4df73aa-1f3e-4635-8850-352af1df8a7b" providerId="ADAL" clId="{5203B723-5B07-4111-9344-083562AED48C}" dt="2025-02-26T18:33:09.134" v="116" actId="21"/>
          <ac:spMkLst>
            <pc:docMk/>
            <pc:sldMk cId="0" sldId="257"/>
            <ac:spMk id="10" creationId="{00000000-0000-0000-0000-000000000000}"/>
          </ac:spMkLst>
        </pc:spChg>
        <pc:spChg chg="add del mod">
          <ac:chgData name="Haunani Pakaki" userId="a4df73aa-1f3e-4635-8850-352af1df8a7b" providerId="ADAL" clId="{5203B723-5B07-4111-9344-083562AED48C}" dt="2025-02-26T20:17:15.114" v="691" actId="21"/>
          <ac:spMkLst>
            <pc:docMk/>
            <pc:sldMk cId="0" sldId="257"/>
            <ac:spMk id="11" creationId="{00000000-0000-0000-0000-000000000000}"/>
          </ac:spMkLst>
        </pc:spChg>
        <pc:picChg chg="mod">
          <ac:chgData name="Haunani Pakaki" userId="a4df73aa-1f3e-4635-8850-352af1df8a7b" providerId="ADAL" clId="{5203B723-5B07-4111-9344-083562AED48C}" dt="2025-02-26T20:06:52.239" v="241" actId="962"/>
          <ac:picMkLst>
            <pc:docMk/>
            <pc:sldMk cId="0" sldId="257"/>
            <ac:picMk id="3" creationId="{00000000-0000-0000-0000-000000000000}"/>
          </ac:picMkLst>
        </pc:picChg>
      </pc:sldChg>
      <pc:sldChg chg="modSp mod">
        <pc:chgData name="Haunani Pakaki" userId="a4df73aa-1f3e-4635-8850-352af1df8a7b" providerId="ADAL" clId="{5203B723-5B07-4111-9344-083562AED48C}" dt="2025-02-26T20:17:58.148" v="693" actId="962"/>
        <pc:sldMkLst>
          <pc:docMk/>
          <pc:sldMk cId="0" sldId="258"/>
        </pc:sldMkLst>
        <pc:spChg chg="mod">
          <ac:chgData name="Haunani Pakaki" userId="a4df73aa-1f3e-4635-8850-352af1df8a7b" providerId="ADAL" clId="{5203B723-5B07-4111-9344-083562AED48C}" dt="2025-02-26T20:08:00.200" v="340" actId="962"/>
          <ac:spMkLst>
            <pc:docMk/>
            <pc:sldMk cId="0" sldId="258"/>
            <ac:spMk id="2" creationId="{00000000-0000-0000-0000-000000000000}"/>
          </ac:spMkLst>
        </pc:spChg>
        <pc:spChg chg="mod">
          <ac:chgData name="Haunani Pakaki" userId="a4df73aa-1f3e-4635-8850-352af1df8a7b" providerId="ADAL" clId="{5203B723-5B07-4111-9344-083562AED48C}" dt="2025-02-26T20:17:55.060" v="692" actId="13244"/>
          <ac:spMkLst>
            <pc:docMk/>
            <pc:sldMk cId="0" sldId="258"/>
            <ac:spMk id="6" creationId="{00000000-0000-0000-0000-000000000000}"/>
          </ac:spMkLst>
        </pc:spChg>
        <pc:spChg chg="mod">
          <ac:chgData name="Haunani Pakaki" userId="a4df73aa-1f3e-4635-8850-352af1df8a7b" providerId="ADAL" clId="{5203B723-5B07-4111-9344-083562AED48C}" dt="2025-02-26T20:17:58.148" v="693" actId="962"/>
          <ac:spMkLst>
            <pc:docMk/>
            <pc:sldMk cId="0" sldId="258"/>
            <ac:spMk id="7" creationId="{00000000-0000-0000-0000-000000000000}"/>
          </ac:spMkLst>
        </pc:spChg>
        <pc:picChg chg="mod">
          <ac:chgData name="Haunani Pakaki" userId="a4df73aa-1f3e-4635-8850-352af1df8a7b" providerId="ADAL" clId="{5203B723-5B07-4111-9344-083562AED48C}" dt="2025-02-26T20:08:05.577" v="341" actId="962"/>
          <ac:picMkLst>
            <pc:docMk/>
            <pc:sldMk cId="0" sldId="258"/>
            <ac:picMk id="3" creationId="{00000000-0000-0000-0000-000000000000}"/>
          </ac:picMkLst>
        </pc:picChg>
        <pc:picChg chg="mod">
          <ac:chgData name="Haunani Pakaki" userId="a4df73aa-1f3e-4635-8850-352af1df8a7b" providerId="ADAL" clId="{5203B723-5B07-4111-9344-083562AED48C}" dt="2025-02-26T20:08:08.250" v="342" actId="962"/>
          <ac:picMkLst>
            <pc:docMk/>
            <pc:sldMk cId="0" sldId="258"/>
            <ac:picMk id="4" creationId="{00000000-0000-0000-0000-000000000000}"/>
          </ac:picMkLst>
        </pc:picChg>
      </pc:sldChg>
      <pc:sldChg chg="modSp mod">
        <pc:chgData name="Haunani Pakaki" userId="a4df73aa-1f3e-4635-8850-352af1df8a7b" providerId="ADAL" clId="{5203B723-5B07-4111-9344-083562AED48C}" dt="2025-02-26T20:18:41.693" v="694" actId="962"/>
        <pc:sldMkLst>
          <pc:docMk/>
          <pc:sldMk cId="0" sldId="259"/>
        </pc:sldMkLst>
        <pc:spChg chg="mod">
          <ac:chgData name="Haunani Pakaki" userId="a4df73aa-1f3e-4635-8850-352af1df8a7b" providerId="ADAL" clId="{5203B723-5B07-4111-9344-083562AED48C}" dt="2025-02-26T20:18:41.693" v="694" actId="962"/>
          <ac:spMkLst>
            <pc:docMk/>
            <pc:sldMk cId="0" sldId="259"/>
            <ac:spMk id="2" creationId="{00000000-0000-0000-0000-000000000000}"/>
          </ac:spMkLst>
        </pc:spChg>
        <pc:picChg chg="mod">
          <ac:chgData name="Haunani Pakaki" userId="a4df73aa-1f3e-4635-8850-352af1df8a7b" providerId="ADAL" clId="{5203B723-5B07-4111-9344-083562AED48C}" dt="2025-02-26T20:08:13.600" v="343" actId="962"/>
          <ac:picMkLst>
            <pc:docMk/>
            <pc:sldMk cId="0" sldId="259"/>
            <ac:picMk id="4" creationId="{00000000-0000-0000-0000-000000000000}"/>
          </ac:picMkLst>
        </pc:picChg>
        <pc:picChg chg="mod">
          <ac:chgData name="Haunani Pakaki" userId="a4df73aa-1f3e-4635-8850-352af1df8a7b" providerId="ADAL" clId="{5203B723-5B07-4111-9344-083562AED48C}" dt="2025-02-26T20:08:16.217" v="344" actId="962"/>
          <ac:picMkLst>
            <pc:docMk/>
            <pc:sldMk cId="0" sldId="259"/>
            <ac:picMk id="5" creationId="{00000000-0000-0000-0000-000000000000}"/>
          </ac:picMkLst>
        </pc:picChg>
        <pc:picChg chg="mod">
          <ac:chgData name="Haunani Pakaki" userId="a4df73aa-1f3e-4635-8850-352af1df8a7b" providerId="ADAL" clId="{5203B723-5B07-4111-9344-083562AED48C}" dt="2025-02-26T20:08:18.513" v="345" actId="962"/>
          <ac:picMkLst>
            <pc:docMk/>
            <pc:sldMk cId="0" sldId="259"/>
            <ac:picMk id="6" creationId="{00000000-0000-0000-0000-000000000000}"/>
          </ac:picMkLst>
        </pc:picChg>
      </pc:sldChg>
      <pc:sldChg chg="modSp mod">
        <pc:chgData name="Haunani Pakaki" userId="a4df73aa-1f3e-4635-8850-352af1df8a7b" providerId="ADAL" clId="{5203B723-5B07-4111-9344-083562AED48C}" dt="2025-02-26T20:19:07.660" v="695" actId="962"/>
        <pc:sldMkLst>
          <pc:docMk/>
          <pc:sldMk cId="0" sldId="260"/>
        </pc:sldMkLst>
        <pc:spChg chg="mod">
          <ac:chgData name="Haunani Pakaki" userId="a4df73aa-1f3e-4635-8850-352af1df8a7b" providerId="ADAL" clId="{5203B723-5B07-4111-9344-083562AED48C}" dt="2025-02-26T20:19:07.660" v="695" actId="962"/>
          <ac:spMkLst>
            <pc:docMk/>
            <pc:sldMk cId="0" sldId="260"/>
            <ac:spMk id="2" creationId="{00000000-0000-0000-0000-000000000000}"/>
          </ac:spMkLst>
        </pc:spChg>
        <pc:spChg chg="mod">
          <ac:chgData name="Haunani Pakaki" userId="a4df73aa-1f3e-4635-8850-352af1df8a7b" providerId="ADAL" clId="{5203B723-5B07-4111-9344-083562AED48C}" dt="2025-02-26T19:37:34.258" v="172" actId="108"/>
          <ac:spMkLst>
            <pc:docMk/>
            <pc:sldMk cId="0" sldId="260"/>
            <ac:spMk id="4" creationId="{00000000-0000-0000-0000-000000000000}"/>
          </ac:spMkLst>
        </pc:spChg>
      </pc:sldChg>
      <pc:sldChg chg="modSp mod">
        <pc:chgData name="Haunani Pakaki" userId="a4df73aa-1f3e-4635-8850-352af1df8a7b" providerId="ADAL" clId="{5203B723-5B07-4111-9344-083562AED48C}" dt="2025-02-26T20:13:13.544" v="653" actId="33553"/>
        <pc:sldMkLst>
          <pc:docMk/>
          <pc:sldMk cId="0" sldId="261"/>
        </pc:sldMkLst>
        <pc:spChg chg="mod">
          <ac:chgData name="Haunani Pakaki" userId="a4df73aa-1f3e-4635-8850-352af1df8a7b" providerId="ADAL" clId="{5203B723-5B07-4111-9344-083562AED48C}" dt="2025-02-26T20:08:36.656" v="403" actId="962"/>
          <ac:spMkLst>
            <pc:docMk/>
            <pc:sldMk cId="0" sldId="261"/>
            <ac:spMk id="2" creationId="{00000000-0000-0000-0000-000000000000}"/>
          </ac:spMkLst>
        </pc:spChg>
        <pc:spChg chg="mod">
          <ac:chgData name="Haunani Pakaki" userId="a4df73aa-1f3e-4635-8850-352af1df8a7b" providerId="ADAL" clId="{5203B723-5B07-4111-9344-083562AED48C}" dt="2025-02-26T20:13:13.544" v="653" actId="33553"/>
          <ac:spMkLst>
            <pc:docMk/>
            <pc:sldMk cId="0" sldId="261"/>
            <ac:spMk id="5" creationId="{00000000-0000-0000-0000-000000000000}"/>
          </ac:spMkLst>
        </pc:spChg>
        <pc:picChg chg="mod">
          <ac:chgData name="Haunani Pakaki" userId="a4df73aa-1f3e-4635-8850-352af1df8a7b" providerId="ADAL" clId="{5203B723-5B07-4111-9344-083562AED48C}" dt="2025-02-26T20:08:42.979" v="404" actId="962"/>
          <ac:picMkLst>
            <pc:docMk/>
            <pc:sldMk cId="0" sldId="261"/>
            <ac:picMk id="3" creationId="{00000000-0000-0000-0000-000000000000}"/>
          </ac:picMkLst>
        </pc:picChg>
        <pc:picChg chg="mod">
          <ac:chgData name="Haunani Pakaki" userId="a4df73aa-1f3e-4635-8850-352af1df8a7b" providerId="ADAL" clId="{5203B723-5B07-4111-9344-083562AED48C}" dt="2025-02-26T20:08:45.498" v="405" actId="962"/>
          <ac:picMkLst>
            <pc:docMk/>
            <pc:sldMk cId="0" sldId="261"/>
            <ac:picMk id="4" creationId="{00000000-0000-0000-0000-000000000000}"/>
          </ac:picMkLst>
        </pc:picChg>
      </pc:sldChg>
      <pc:sldChg chg="modSp mod">
        <pc:chgData name="Haunani Pakaki" userId="a4df73aa-1f3e-4635-8850-352af1df8a7b" providerId="ADAL" clId="{5203B723-5B07-4111-9344-083562AED48C}" dt="2025-02-26T20:19:18.293" v="696" actId="962"/>
        <pc:sldMkLst>
          <pc:docMk/>
          <pc:sldMk cId="0" sldId="262"/>
        </pc:sldMkLst>
        <pc:spChg chg="mod">
          <ac:chgData name="Haunani Pakaki" userId="a4df73aa-1f3e-4635-8850-352af1df8a7b" providerId="ADAL" clId="{5203B723-5B07-4111-9344-083562AED48C}" dt="2025-02-26T20:08:52.504" v="406" actId="962"/>
          <ac:spMkLst>
            <pc:docMk/>
            <pc:sldMk cId="0" sldId="262"/>
            <ac:spMk id="2" creationId="{00000000-0000-0000-0000-000000000000}"/>
          </ac:spMkLst>
        </pc:spChg>
        <pc:spChg chg="mod">
          <ac:chgData name="Haunani Pakaki" userId="a4df73aa-1f3e-4635-8850-352af1df8a7b" providerId="ADAL" clId="{5203B723-5B07-4111-9344-083562AED48C}" dt="2025-02-26T20:08:58.721" v="408" actId="962"/>
          <ac:spMkLst>
            <pc:docMk/>
            <pc:sldMk cId="0" sldId="262"/>
            <ac:spMk id="4" creationId="{00000000-0000-0000-0000-000000000000}"/>
          </ac:spMkLst>
        </pc:spChg>
        <pc:spChg chg="mod">
          <ac:chgData name="Haunani Pakaki" userId="a4df73aa-1f3e-4635-8850-352af1df8a7b" providerId="ADAL" clId="{5203B723-5B07-4111-9344-083562AED48C}" dt="2025-02-26T20:19:18.293" v="696" actId="962"/>
          <ac:spMkLst>
            <pc:docMk/>
            <pc:sldMk cId="0" sldId="262"/>
            <ac:spMk id="5" creationId="{00000000-0000-0000-0000-000000000000}"/>
          </ac:spMkLst>
        </pc:spChg>
        <pc:spChg chg="mod">
          <ac:chgData name="Haunani Pakaki" userId="a4df73aa-1f3e-4635-8850-352af1df8a7b" providerId="ADAL" clId="{5203B723-5B07-4111-9344-083562AED48C}" dt="2025-02-26T17:17:19.019" v="67" actId="1076"/>
          <ac:spMkLst>
            <pc:docMk/>
            <pc:sldMk cId="0" sldId="262"/>
            <ac:spMk id="10" creationId="{00000000-0000-0000-0000-000000000000}"/>
          </ac:spMkLst>
        </pc:spChg>
        <pc:picChg chg="mod">
          <ac:chgData name="Haunani Pakaki" userId="a4df73aa-1f3e-4635-8850-352af1df8a7b" providerId="ADAL" clId="{5203B723-5B07-4111-9344-083562AED48C}" dt="2025-02-26T20:08:55.288" v="407" actId="962"/>
          <ac:picMkLst>
            <pc:docMk/>
            <pc:sldMk cId="0" sldId="262"/>
            <ac:picMk id="3" creationId="{00000000-0000-0000-0000-000000000000}"/>
          </ac:picMkLst>
        </pc:picChg>
      </pc:sldChg>
      <pc:sldChg chg="modSp mod">
        <pc:chgData name="Haunani Pakaki" userId="a4df73aa-1f3e-4635-8850-352af1df8a7b" providerId="ADAL" clId="{5203B723-5B07-4111-9344-083562AED48C}" dt="2025-02-26T20:15:16.665" v="667" actId="13926"/>
        <pc:sldMkLst>
          <pc:docMk/>
          <pc:sldMk cId="0" sldId="263"/>
        </pc:sldMkLst>
        <pc:spChg chg="mod">
          <ac:chgData name="Haunani Pakaki" userId="a4df73aa-1f3e-4635-8850-352af1df8a7b" providerId="ADAL" clId="{5203B723-5B07-4111-9344-083562AED48C}" dt="2025-02-26T20:14:28.824" v="658" actId="20577"/>
          <ac:spMkLst>
            <pc:docMk/>
            <pc:sldMk cId="0" sldId="263"/>
            <ac:spMk id="4" creationId="{00000000-0000-0000-0000-000000000000}"/>
          </ac:spMkLst>
        </pc:spChg>
        <pc:spChg chg="mod">
          <ac:chgData name="Haunani Pakaki" userId="a4df73aa-1f3e-4635-8850-352af1df8a7b" providerId="ADAL" clId="{5203B723-5B07-4111-9344-083562AED48C}" dt="2025-02-26T20:09:30.939" v="429" actId="962"/>
          <ac:spMkLst>
            <pc:docMk/>
            <pc:sldMk cId="0" sldId="263"/>
            <ac:spMk id="5" creationId="{00000000-0000-0000-0000-000000000000}"/>
          </ac:spMkLst>
        </pc:spChg>
        <pc:spChg chg="mod">
          <ac:chgData name="Haunani Pakaki" userId="a4df73aa-1f3e-4635-8850-352af1df8a7b" providerId="ADAL" clId="{5203B723-5B07-4111-9344-083562AED48C}" dt="2025-02-26T20:14:31.086" v="659" actId="20577"/>
          <ac:spMkLst>
            <pc:docMk/>
            <pc:sldMk cId="0" sldId="263"/>
            <ac:spMk id="7" creationId="{00000000-0000-0000-0000-000000000000}"/>
          </ac:spMkLst>
        </pc:spChg>
        <pc:spChg chg="mod">
          <ac:chgData name="Haunani Pakaki" userId="a4df73aa-1f3e-4635-8850-352af1df8a7b" providerId="ADAL" clId="{5203B723-5B07-4111-9344-083562AED48C}" dt="2025-02-26T20:10:06.166" v="453" actId="962"/>
          <ac:spMkLst>
            <pc:docMk/>
            <pc:sldMk cId="0" sldId="263"/>
            <ac:spMk id="8" creationId="{00000000-0000-0000-0000-000000000000}"/>
          </ac:spMkLst>
        </pc:spChg>
        <pc:spChg chg="mod">
          <ac:chgData name="Haunani Pakaki" userId="a4df73aa-1f3e-4635-8850-352af1df8a7b" providerId="ADAL" clId="{5203B723-5B07-4111-9344-083562AED48C}" dt="2025-02-26T20:14:39.101" v="662" actId="20577"/>
          <ac:spMkLst>
            <pc:docMk/>
            <pc:sldMk cId="0" sldId="263"/>
            <ac:spMk id="10" creationId="{00000000-0000-0000-0000-000000000000}"/>
          </ac:spMkLst>
        </pc:spChg>
        <pc:spChg chg="mod">
          <ac:chgData name="Haunani Pakaki" userId="a4df73aa-1f3e-4635-8850-352af1df8a7b" providerId="ADAL" clId="{5203B723-5B07-4111-9344-083562AED48C}" dt="2025-02-26T20:10:35.433" v="543" actId="962"/>
          <ac:spMkLst>
            <pc:docMk/>
            <pc:sldMk cId="0" sldId="263"/>
            <ac:spMk id="11" creationId="{00000000-0000-0000-0000-000000000000}"/>
          </ac:spMkLst>
        </pc:spChg>
        <pc:spChg chg="mod">
          <ac:chgData name="Haunani Pakaki" userId="a4df73aa-1f3e-4635-8850-352af1df8a7b" providerId="ADAL" clId="{5203B723-5B07-4111-9344-083562AED48C}" dt="2025-02-26T20:15:16.665" v="667" actId="13926"/>
          <ac:spMkLst>
            <pc:docMk/>
            <pc:sldMk cId="0" sldId="263"/>
            <ac:spMk id="13" creationId="{00000000-0000-0000-0000-000000000000}"/>
          </ac:spMkLst>
        </pc:spChg>
        <pc:spChg chg="mod">
          <ac:chgData name="Haunani Pakaki" userId="a4df73aa-1f3e-4635-8850-352af1df8a7b" providerId="ADAL" clId="{5203B723-5B07-4111-9344-083562AED48C}" dt="2025-02-26T20:11:06.711" v="567" actId="962"/>
          <ac:spMkLst>
            <pc:docMk/>
            <pc:sldMk cId="0" sldId="263"/>
            <ac:spMk id="14" creationId="{00000000-0000-0000-0000-000000000000}"/>
          </ac:spMkLst>
        </pc:spChg>
        <pc:spChg chg="mod">
          <ac:chgData name="Haunani Pakaki" userId="a4df73aa-1f3e-4635-8850-352af1df8a7b" providerId="ADAL" clId="{5203B723-5B07-4111-9344-083562AED48C}" dt="2025-02-26T20:14:46.621" v="664" actId="20577"/>
          <ac:spMkLst>
            <pc:docMk/>
            <pc:sldMk cId="0" sldId="263"/>
            <ac:spMk id="16" creationId="{00000000-0000-0000-0000-000000000000}"/>
          </ac:spMkLst>
        </pc:spChg>
        <pc:spChg chg="mod">
          <ac:chgData name="Haunani Pakaki" userId="a4df73aa-1f3e-4635-8850-352af1df8a7b" providerId="ADAL" clId="{5203B723-5B07-4111-9344-083562AED48C}" dt="2025-02-26T20:11:35.113" v="583" actId="962"/>
          <ac:spMkLst>
            <pc:docMk/>
            <pc:sldMk cId="0" sldId="263"/>
            <ac:spMk id="17" creationId="{00000000-0000-0000-0000-000000000000}"/>
          </ac:spMkLst>
        </pc:spChg>
        <pc:grpChg chg="mod">
          <ac:chgData name="Haunani Pakaki" userId="a4df73aa-1f3e-4635-8850-352af1df8a7b" providerId="ADAL" clId="{5203B723-5B07-4111-9344-083562AED48C}" dt="2025-02-26T20:11:42.568" v="584" actId="962"/>
          <ac:grpSpMkLst>
            <pc:docMk/>
            <pc:sldMk cId="0" sldId="263"/>
            <ac:grpSpMk id="19" creationId="{00000000-0000-0000-0000-000000000000}"/>
          </ac:grpSpMkLst>
        </pc:grpChg>
        <pc:picChg chg="mod">
          <ac:chgData name="Haunani Pakaki" userId="a4df73aa-1f3e-4635-8850-352af1df8a7b" providerId="ADAL" clId="{5203B723-5B07-4111-9344-083562AED48C}" dt="2025-02-26T20:09:02.295" v="409" actId="962"/>
          <ac:picMkLst>
            <pc:docMk/>
            <pc:sldMk cId="0" sldId="263"/>
            <ac:picMk id="3" creationId="{00000000-0000-0000-0000-000000000000}"/>
          </ac:picMkLst>
        </pc:picChg>
      </pc:sldChg>
      <pc:sldChg chg="modSp mod">
        <pc:chgData name="Haunani Pakaki" userId="a4df73aa-1f3e-4635-8850-352af1df8a7b" providerId="ADAL" clId="{5203B723-5B07-4111-9344-083562AED48C}" dt="2025-02-26T20:19:34.542" v="697" actId="962"/>
        <pc:sldMkLst>
          <pc:docMk/>
          <pc:sldMk cId="0" sldId="264"/>
        </pc:sldMkLst>
        <pc:spChg chg="mod">
          <ac:chgData name="Haunani Pakaki" userId="a4df73aa-1f3e-4635-8850-352af1df8a7b" providerId="ADAL" clId="{5203B723-5B07-4111-9344-083562AED48C}" dt="2025-02-26T20:19:34.542" v="697" actId="962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Haunani Pakaki" userId="a4df73aa-1f3e-4635-8850-352af1df8a7b" providerId="ADAL" clId="{5203B723-5B07-4111-9344-083562AED48C}" dt="2025-02-26T20:12:39.627" v="600" actId="962"/>
        <pc:sldMkLst>
          <pc:docMk/>
          <pc:sldMk cId="0" sldId="272"/>
        </pc:sldMkLst>
        <pc:spChg chg="mod">
          <ac:chgData name="Haunani Pakaki" userId="a4df73aa-1f3e-4635-8850-352af1df8a7b" providerId="ADAL" clId="{5203B723-5B07-4111-9344-083562AED48C}" dt="2025-02-26T20:12:29.985" v="598" actId="962"/>
          <ac:spMkLst>
            <pc:docMk/>
            <pc:sldMk cId="0" sldId="272"/>
            <ac:spMk id="2" creationId="{00000000-0000-0000-0000-000000000000}"/>
          </ac:spMkLst>
        </pc:spChg>
        <pc:spChg chg="mod">
          <ac:chgData name="Haunani Pakaki" userId="a4df73aa-1f3e-4635-8850-352af1df8a7b" providerId="ADAL" clId="{5203B723-5B07-4111-9344-083562AED48C}" dt="2025-02-26T20:12:07.393" v="596" actId="962"/>
          <ac:spMkLst>
            <pc:docMk/>
            <pc:sldMk cId="0" sldId="272"/>
            <ac:spMk id="5" creationId="{00000000-0000-0000-0000-000000000000}"/>
          </ac:spMkLst>
        </pc:spChg>
        <pc:picChg chg="mod">
          <ac:chgData name="Haunani Pakaki" userId="a4df73aa-1f3e-4635-8850-352af1df8a7b" providerId="ADAL" clId="{5203B723-5B07-4111-9344-083562AED48C}" dt="2025-02-26T20:12:36.945" v="599" actId="962"/>
          <ac:picMkLst>
            <pc:docMk/>
            <pc:sldMk cId="0" sldId="272"/>
            <ac:picMk id="3" creationId="{00000000-0000-0000-0000-000000000000}"/>
          </ac:picMkLst>
        </pc:picChg>
        <pc:picChg chg="mod">
          <ac:chgData name="Haunani Pakaki" userId="a4df73aa-1f3e-4635-8850-352af1df8a7b" providerId="ADAL" clId="{5203B723-5B07-4111-9344-083562AED48C}" dt="2025-02-26T20:12:39.627" v="600" actId="962"/>
          <ac:picMkLst>
            <pc:docMk/>
            <pc:sldMk cId="0" sldId="272"/>
            <ac:picMk id="4" creationId="{00000000-0000-0000-0000-000000000000}"/>
          </ac:picMkLst>
        </pc:picChg>
      </pc:sldChg>
      <pc:sldChg chg="modSp mod">
        <pc:chgData name="Haunani Pakaki" userId="a4df73aa-1f3e-4635-8850-352af1df8a7b" providerId="ADAL" clId="{5203B723-5B07-4111-9344-083562AED48C}" dt="2025-02-26T20:19:43.557" v="698" actId="962"/>
        <pc:sldMkLst>
          <pc:docMk/>
          <pc:sldMk cId="0" sldId="273"/>
        </pc:sldMkLst>
        <pc:spChg chg="mod">
          <ac:chgData name="Haunani Pakaki" userId="a4df73aa-1f3e-4635-8850-352af1df8a7b" providerId="ADAL" clId="{5203B723-5B07-4111-9344-083562AED48C}" dt="2025-02-26T20:19:43.557" v="698" actId="962"/>
          <ac:spMkLst>
            <pc:docMk/>
            <pc:sldMk cId="0" sldId="273"/>
            <ac:spMk id="2" creationId="{00000000-0000-0000-0000-000000000000}"/>
          </ac:spMkLst>
        </pc:spChg>
      </pc:sldChg>
      <pc:sldChg chg="modSp mod">
        <pc:chgData name="Haunani Pakaki" userId="a4df73aa-1f3e-4635-8850-352af1df8a7b" providerId="ADAL" clId="{5203B723-5B07-4111-9344-083562AED48C}" dt="2025-02-26T20:16:27.668" v="683" actId="962"/>
        <pc:sldMkLst>
          <pc:docMk/>
          <pc:sldMk cId="0" sldId="274"/>
        </pc:sldMkLst>
        <pc:spChg chg="mod">
          <ac:chgData name="Haunani Pakaki" userId="a4df73aa-1f3e-4635-8850-352af1df8a7b" providerId="ADAL" clId="{5203B723-5B07-4111-9344-083562AED48C}" dt="2025-02-26T20:16:27.668" v="683" actId="962"/>
          <ac:spMkLst>
            <pc:docMk/>
            <pc:sldMk cId="0" sldId="274"/>
            <ac:spMk id="2" creationId="{00000000-0000-0000-0000-000000000000}"/>
          </ac:spMkLst>
        </pc:spChg>
        <pc:spChg chg="mod">
          <ac:chgData name="Haunani Pakaki" userId="a4df73aa-1f3e-4635-8850-352af1df8a7b" providerId="ADAL" clId="{5203B723-5B07-4111-9344-083562AED48C}" dt="2025-02-26T17:17:48.159" v="69" actId="255"/>
          <ac:spMkLst>
            <pc:docMk/>
            <pc:sldMk cId="0" sldId="274"/>
            <ac:spMk id="4" creationId="{00000000-0000-0000-0000-000000000000}"/>
          </ac:spMkLst>
        </pc:spChg>
      </pc:sldChg>
      <pc:sldChg chg="modSp mod">
        <pc:chgData name="Haunani Pakaki" userId="a4df73aa-1f3e-4635-8850-352af1df8a7b" providerId="ADAL" clId="{5203B723-5B07-4111-9344-083562AED48C}" dt="2025-02-26T20:21:17.028" v="717" actId="14100"/>
        <pc:sldMkLst>
          <pc:docMk/>
          <pc:sldMk cId="0" sldId="275"/>
        </pc:sldMkLst>
        <pc:spChg chg="mod">
          <ac:chgData name="Haunani Pakaki" userId="a4df73aa-1f3e-4635-8850-352af1df8a7b" providerId="ADAL" clId="{5203B723-5B07-4111-9344-083562AED48C}" dt="2025-02-26T20:19:51.206" v="699" actId="962"/>
          <ac:spMkLst>
            <pc:docMk/>
            <pc:sldMk cId="0" sldId="275"/>
            <ac:spMk id="2" creationId="{00000000-0000-0000-0000-000000000000}"/>
          </ac:spMkLst>
        </pc:spChg>
        <pc:spChg chg="mod">
          <ac:chgData name="Haunani Pakaki" userId="a4df73aa-1f3e-4635-8850-352af1df8a7b" providerId="ADAL" clId="{5203B723-5B07-4111-9344-083562AED48C}" dt="2025-02-26T20:21:17.028" v="717" actId="14100"/>
          <ac:spMkLst>
            <pc:docMk/>
            <pc:sldMk cId="0" sldId="275"/>
            <ac:spMk id="3" creationId="{00000000-0000-0000-0000-000000000000}"/>
          </ac:spMkLst>
        </pc:spChg>
        <pc:spChg chg="mod">
          <ac:chgData name="Haunani Pakaki" userId="a4df73aa-1f3e-4635-8850-352af1df8a7b" providerId="ADAL" clId="{5203B723-5B07-4111-9344-083562AED48C}" dt="2025-02-26T20:21:02.164" v="706" actId="1076"/>
          <ac:spMkLst>
            <pc:docMk/>
            <pc:sldMk cId="0" sldId="275"/>
            <ac:spMk id="4" creationId="{00000000-0000-0000-0000-000000000000}"/>
          </ac:spMkLst>
        </pc:spChg>
      </pc:sldChg>
      <pc:sldChg chg="modSp del mod">
        <pc:chgData name="Haunani Pakaki" userId="a4df73aa-1f3e-4635-8850-352af1df8a7b" providerId="ADAL" clId="{5203B723-5B07-4111-9344-083562AED48C}" dt="2025-02-26T17:21:39.532" v="111" actId="2696"/>
        <pc:sldMkLst>
          <pc:docMk/>
          <pc:sldMk cId="0" sldId="276"/>
        </pc:sldMkLst>
        <pc:spChg chg="mod">
          <ac:chgData name="Haunani Pakaki" userId="a4df73aa-1f3e-4635-8850-352af1df8a7b" providerId="ADAL" clId="{5203B723-5B07-4111-9344-083562AED48C}" dt="2025-02-26T17:20:38.054" v="110" actId="20577"/>
          <ac:spMkLst>
            <pc:docMk/>
            <pc:sldMk cId="0" sldId="276"/>
            <ac:spMk id="4" creationId="{00000000-0000-0000-0000-000000000000}"/>
          </ac:spMkLst>
        </pc:spChg>
      </pc:sldChg>
      <pc:sldChg chg="modSp mod">
        <pc:chgData name="Haunani Pakaki" userId="a4df73aa-1f3e-4635-8850-352af1df8a7b" providerId="ADAL" clId="{5203B723-5B07-4111-9344-083562AED48C}" dt="2025-02-26T20:12:54.944" v="652" actId="962"/>
        <pc:sldMkLst>
          <pc:docMk/>
          <pc:sldMk cId="0" sldId="277"/>
        </pc:sldMkLst>
        <pc:picChg chg="mod">
          <ac:chgData name="Haunani Pakaki" userId="a4df73aa-1f3e-4635-8850-352af1df8a7b" providerId="ADAL" clId="{5203B723-5B07-4111-9344-083562AED48C}" dt="2025-02-26T20:12:54.944" v="652" actId="962"/>
          <ac:picMkLst>
            <pc:docMk/>
            <pc:sldMk cId="0" sldId="277"/>
            <ac:picMk id="2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76449" y="1439669"/>
            <a:ext cx="8129905" cy="922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1F1F1E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56015" y="2618590"/>
            <a:ext cx="5831969" cy="696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943975" y="0"/>
            <a:ext cx="200025" cy="5143500"/>
          </a:xfrm>
          <a:custGeom>
            <a:avLst/>
            <a:gdLst/>
            <a:ahLst/>
            <a:cxnLst/>
            <a:rect l="l" t="t" r="r" b="b"/>
            <a:pathLst>
              <a:path w="200025" h="5143500">
                <a:moveTo>
                  <a:pt x="200025" y="0"/>
                </a:moveTo>
                <a:lnTo>
                  <a:pt x="0" y="0"/>
                </a:lnTo>
                <a:lnTo>
                  <a:pt x="0" y="5143500"/>
                </a:lnTo>
                <a:lnTo>
                  <a:pt x="200025" y="5143500"/>
                </a:lnTo>
                <a:lnTo>
                  <a:pt x="200025" y="0"/>
                </a:lnTo>
                <a:close/>
              </a:path>
            </a:pathLst>
          </a:custGeom>
          <a:solidFill>
            <a:srgbClr val="F5A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0299" y="501573"/>
            <a:ext cx="724291" cy="648382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4843754"/>
            <a:ext cx="274955" cy="168910"/>
          </a:xfrm>
          <a:custGeom>
            <a:avLst/>
            <a:gdLst/>
            <a:ahLst/>
            <a:cxnLst/>
            <a:rect l="l" t="t" r="r" b="b"/>
            <a:pathLst>
              <a:path w="274955" h="168910">
                <a:moveTo>
                  <a:pt x="274370" y="28155"/>
                </a:moveTo>
                <a:lnTo>
                  <a:pt x="272161" y="17195"/>
                </a:lnTo>
                <a:lnTo>
                  <a:pt x="266128" y="8242"/>
                </a:lnTo>
                <a:lnTo>
                  <a:pt x="257187" y="2209"/>
                </a:lnTo>
                <a:lnTo>
                  <a:pt x="246227" y="0"/>
                </a:lnTo>
                <a:lnTo>
                  <a:pt x="9131" y="0"/>
                </a:lnTo>
                <a:lnTo>
                  <a:pt x="0" y="1841"/>
                </a:lnTo>
                <a:lnTo>
                  <a:pt x="0" y="167055"/>
                </a:lnTo>
                <a:lnTo>
                  <a:pt x="9131" y="168910"/>
                </a:lnTo>
                <a:lnTo>
                  <a:pt x="246227" y="168910"/>
                </a:lnTo>
                <a:lnTo>
                  <a:pt x="257187" y="166687"/>
                </a:lnTo>
                <a:lnTo>
                  <a:pt x="266128" y="160655"/>
                </a:lnTo>
                <a:lnTo>
                  <a:pt x="272161" y="151701"/>
                </a:lnTo>
                <a:lnTo>
                  <a:pt x="274370" y="140754"/>
                </a:lnTo>
                <a:lnTo>
                  <a:pt x="274370" y="28155"/>
                </a:lnTo>
                <a:close/>
              </a:path>
            </a:pathLst>
          </a:custGeom>
          <a:solidFill>
            <a:srgbClr val="F5A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1F1F1E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1F1F1E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1F1F1E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54338" y="448843"/>
            <a:ext cx="7178675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1F1F1E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16552" y="2337149"/>
            <a:ext cx="5057775" cy="2032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hyperlink" Target="mailto:tfordham@rdaconsulting.com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lux@rdaconsulting.com" TargetMode="External"/><Relationship Id="rId5" Type="http://schemas.openxmlformats.org/officeDocument/2006/relationships/hyperlink" Target="mailto:ccoen@rdaconsulting.com" TargetMode="Externa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576449" y="1439669"/>
            <a:ext cx="8129905" cy="1374094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12700" marR="5080">
              <a:lnSpc>
                <a:spcPts val="3350"/>
              </a:lnSpc>
              <a:spcBef>
                <a:spcPts val="515"/>
              </a:spcBef>
            </a:pPr>
            <a:r>
              <a:rPr sz="3100" spc="-60" dirty="0">
                <a:solidFill>
                  <a:srgbClr val="353434"/>
                </a:solidFill>
              </a:rPr>
              <a:t>Sonoma</a:t>
            </a:r>
            <a:r>
              <a:rPr sz="3100" spc="-370" dirty="0">
                <a:solidFill>
                  <a:srgbClr val="353434"/>
                </a:solidFill>
              </a:rPr>
              <a:t> </a:t>
            </a:r>
            <a:r>
              <a:rPr sz="3100" spc="-10" dirty="0">
                <a:solidFill>
                  <a:srgbClr val="353434"/>
                </a:solidFill>
              </a:rPr>
              <a:t>County</a:t>
            </a:r>
            <a:r>
              <a:rPr sz="3100" spc="-425" dirty="0">
                <a:solidFill>
                  <a:srgbClr val="353434"/>
                </a:solidFill>
              </a:rPr>
              <a:t> </a:t>
            </a:r>
            <a:r>
              <a:rPr lang="en-US" sz="3100" spc="-330" dirty="0">
                <a:solidFill>
                  <a:srgbClr val="353434"/>
                </a:solidFill>
              </a:rPr>
              <a:t>Less Restrictive Programs</a:t>
            </a:r>
            <a:r>
              <a:rPr sz="3100" spc="-395" dirty="0">
                <a:solidFill>
                  <a:srgbClr val="353434"/>
                </a:solidFill>
              </a:rPr>
              <a:t> </a:t>
            </a:r>
            <a:r>
              <a:rPr sz="3100" spc="-75" dirty="0">
                <a:solidFill>
                  <a:srgbClr val="353434"/>
                </a:solidFill>
              </a:rPr>
              <a:t>Youth</a:t>
            </a:r>
            <a:r>
              <a:rPr sz="3100" spc="-415" dirty="0">
                <a:solidFill>
                  <a:srgbClr val="353434"/>
                </a:solidFill>
              </a:rPr>
              <a:t> </a:t>
            </a:r>
            <a:r>
              <a:rPr sz="3100" spc="-114" dirty="0">
                <a:solidFill>
                  <a:srgbClr val="353434"/>
                </a:solidFill>
              </a:rPr>
              <a:t>Experience: </a:t>
            </a:r>
            <a:r>
              <a:rPr sz="3100" spc="-105" dirty="0">
                <a:solidFill>
                  <a:srgbClr val="353434"/>
                </a:solidFill>
              </a:rPr>
              <a:t>A</a:t>
            </a:r>
            <a:r>
              <a:rPr sz="3100" spc="-405" dirty="0">
                <a:solidFill>
                  <a:srgbClr val="353434"/>
                </a:solidFill>
              </a:rPr>
              <a:t> </a:t>
            </a:r>
            <a:r>
              <a:rPr sz="3100" spc="-75" dirty="0">
                <a:solidFill>
                  <a:srgbClr val="353434"/>
                </a:solidFill>
              </a:rPr>
              <a:t>Participant</a:t>
            </a:r>
            <a:r>
              <a:rPr sz="3100" spc="-355" dirty="0">
                <a:solidFill>
                  <a:srgbClr val="353434"/>
                </a:solidFill>
              </a:rPr>
              <a:t> </a:t>
            </a:r>
            <a:r>
              <a:rPr sz="3100" spc="-145" dirty="0">
                <a:solidFill>
                  <a:srgbClr val="353434"/>
                </a:solidFill>
              </a:rPr>
              <a:t>Voice</a:t>
            </a:r>
            <a:r>
              <a:rPr sz="3100" spc="-380" dirty="0">
                <a:solidFill>
                  <a:srgbClr val="353434"/>
                </a:solidFill>
              </a:rPr>
              <a:t> </a:t>
            </a:r>
            <a:r>
              <a:rPr sz="3100" spc="-10" dirty="0">
                <a:solidFill>
                  <a:srgbClr val="353434"/>
                </a:solidFill>
              </a:rPr>
              <a:t>Evaluation</a:t>
            </a:r>
            <a:endParaRPr sz="3100" dirty="0"/>
          </a:p>
        </p:txBody>
      </p:sp>
      <p:pic>
        <p:nvPic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41524" y="103378"/>
            <a:ext cx="667303" cy="745231"/>
          </a:xfrm>
          <a:prstGeom prst="rect">
            <a:avLst/>
          </a:prstGeom>
        </p:spPr>
      </p:pic>
      <p:pic>
        <p:nvPicPr>
          <p:cNvPr id="4" name="object 4" descr="RDA Consulting-40 years of change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7725" y="4477541"/>
            <a:ext cx="2192192" cy="46163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SECTION THREE&#10;Phase 1 &amp; Phase 2 Planning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99D6E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978" y="0"/>
            <a:ext cx="1741893" cy="1551584"/>
          </a:xfrm>
          <a:prstGeom prst="rect">
            <a:avLst/>
          </a:prstGeom>
        </p:spPr>
      </p:pic>
      <p:pic>
        <p:nvPic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5978" y="3619500"/>
            <a:ext cx="1741893" cy="1523999"/>
          </a:xfrm>
          <a:prstGeom prst="rect">
            <a:avLst/>
          </a:prstGeom>
        </p:spPr>
      </p:pic>
      <p:sp>
        <p:nvSpPr>
          <p:cNvPr id="5" name="object 5" descr="SECTION THREE: Phase 1 &amp; Phase 2 Planning"/>
          <p:cNvSpPr txBox="1">
            <a:spLocks noGrp="1"/>
          </p:cNvSpPr>
          <p:nvPr>
            <p:ph type="title"/>
          </p:nvPr>
        </p:nvSpPr>
        <p:spPr>
          <a:xfrm>
            <a:off x="770873" y="1727307"/>
            <a:ext cx="5451475" cy="1743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30"/>
              </a:lnSpc>
              <a:spcBef>
                <a:spcPts val="100"/>
              </a:spcBef>
            </a:pPr>
            <a:r>
              <a:rPr sz="2400" spc="-245" dirty="0">
                <a:solidFill>
                  <a:srgbClr val="1F82A1"/>
                </a:solidFill>
              </a:rPr>
              <a:t>SECTION </a:t>
            </a:r>
            <a:r>
              <a:rPr lang="en-US" sz="2400" spc="-300" dirty="0">
                <a:solidFill>
                  <a:srgbClr val="1F82A1"/>
                </a:solidFill>
              </a:rPr>
              <a:t>THREE</a:t>
            </a:r>
            <a:endParaRPr sz="2400" dirty="0"/>
          </a:p>
          <a:p>
            <a:pPr marL="12700" marR="5080">
              <a:lnSpc>
                <a:spcPts val="5180"/>
              </a:lnSpc>
              <a:spcBef>
                <a:spcPts val="505"/>
              </a:spcBef>
            </a:pPr>
            <a:r>
              <a:rPr sz="4800" spc="-170" dirty="0">
                <a:solidFill>
                  <a:srgbClr val="FFFFFF"/>
                </a:solidFill>
              </a:rPr>
              <a:t>Phase</a:t>
            </a:r>
            <a:r>
              <a:rPr sz="4800" spc="-665" dirty="0">
                <a:solidFill>
                  <a:srgbClr val="FFFFFF"/>
                </a:solidFill>
              </a:rPr>
              <a:t> </a:t>
            </a:r>
            <a:r>
              <a:rPr sz="4800" spc="-1345" dirty="0">
                <a:solidFill>
                  <a:srgbClr val="FFFFFF"/>
                </a:solidFill>
              </a:rPr>
              <a:t>1</a:t>
            </a:r>
            <a:r>
              <a:rPr sz="4800" spc="-665" dirty="0">
                <a:solidFill>
                  <a:srgbClr val="FFFFFF"/>
                </a:solidFill>
              </a:rPr>
              <a:t> </a:t>
            </a:r>
            <a:r>
              <a:rPr sz="4800" spc="-385" dirty="0">
                <a:solidFill>
                  <a:srgbClr val="FFFFFF"/>
                </a:solidFill>
              </a:rPr>
              <a:t>&amp;</a:t>
            </a:r>
            <a:r>
              <a:rPr sz="4800" spc="-660" dirty="0">
                <a:solidFill>
                  <a:srgbClr val="FFFFFF"/>
                </a:solidFill>
              </a:rPr>
              <a:t> </a:t>
            </a:r>
            <a:r>
              <a:rPr sz="4800" spc="-170" dirty="0">
                <a:solidFill>
                  <a:srgbClr val="FFFFFF"/>
                </a:solidFill>
              </a:rPr>
              <a:t>Phase</a:t>
            </a:r>
            <a:r>
              <a:rPr sz="4800" spc="-660" dirty="0">
                <a:solidFill>
                  <a:srgbClr val="FFFFFF"/>
                </a:solidFill>
              </a:rPr>
              <a:t> </a:t>
            </a:r>
            <a:r>
              <a:rPr sz="4800" spc="-530" dirty="0">
                <a:solidFill>
                  <a:srgbClr val="FFFFFF"/>
                </a:solidFill>
              </a:rPr>
              <a:t>2 </a:t>
            </a:r>
            <a:r>
              <a:rPr sz="4800" spc="-10" dirty="0">
                <a:solidFill>
                  <a:srgbClr val="FFFFFF"/>
                </a:solidFill>
              </a:rPr>
              <a:t>Planning</a:t>
            </a:r>
            <a:endParaRPr sz="4800" dirty="0"/>
          </a:p>
        </p:txBody>
      </p:sp>
      <p:sp>
        <p:nvSpPr>
          <p:cNvPr id="6" name="object 6"/>
          <p:cNvSpPr txBox="1"/>
          <p:nvPr/>
        </p:nvSpPr>
        <p:spPr>
          <a:xfrm>
            <a:off x="8899003" y="4824271"/>
            <a:ext cx="1657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85" dirty="0">
                <a:solidFill>
                  <a:srgbClr val="1F82A1"/>
                </a:solidFill>
                <a:latin typeface="Arial Black"/>
                <a:cs typeface="Arial Black"/>
              </a:rPr>
              <a:t>17</a:t>
            </a:r>
            <a:endParaRPr sz="12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53075" y="4811840"/>
            <a:ext cx="1828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55" dirty="0">
                <a:solidFill>
                  <a:srgbClr val="009CCE"/>
                </a:solidFill>
                <a:latin typeface="Arial Black"/>
                <a:cs typeface="Arial Black"/>
              </a:rPr>
              <a:t>18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54338" y="448858"/>
            <a:ext cx="21291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5" dirty="0"/>
              <a:t>Phase</a:t>
            </a:r>
            <a:r>
              <a:rPr spc="-605" dirty="0"/>
              <a:t> </a:t>
            </a:r>
            <a:r>
              <a:rPr spc="-1285" dirty="0"/>
              <a:t>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4338" y="994213"/>
            <a:ext cx="6958330" cy="2804795"/>
          </a:xfrm>
          <a:prstGeom prst="rect">
            <a:avLst/>
          </a:prstGeom>
        </p:spPr>
        <p:txBody>
          <a:bodyPr vert="horz" wrap="square" lIns="0" tIns="151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95"/>
              </a:spcBef>
            </a:pPr>
            <a:r>
              <a:rPr sz="2800" spc="-35" dirty="0">
                <a:solidFill>
                  <a:srgbClr val="F5A100"/>
                </a:solidFill>
                <a:latin typeface="Arial Black"/>
                <a:cs typeface="Arial Black"/>
              </a:rPr>
              <a:t>January</a:t>
            </a:r>
            <a:r>
              <a:rPr sz="2800" spc="-275" dirty="0">
                <a:solidFill>
                  <a:srgbClr val="F5A100"/>
                </a:solidFill>
                <a:latin typeface="Arial Black"/>
                <a:cs typeface="Arial Black"/>
              </a:rPr>
              <a:t> </a:t>
            </a:r>
            <a:r>
              <a:rPr sz="2800" spc="-20" dirty="0">
                <a:solidFill>
                  <a:srgbClr val="F5A100"/>
                </a:solidFill>
                <a:latin typeface="Arial Black"/>
                <a:cs typeface="Arial Black"/>
              </a:rPr>
              <a:t>2025</a:t>
            </a:r>
            <a:endParaRPr sz="2800">
              <a:latin typeface="Arial Black"/>
              <a:cs typeface="Arial Black"/>
            </a:endParaRPr>
          </a:p>
          <a:p>
            <a:pPr marL="480695" indent="-341630">
              <a:lnSpc>
                <a:spcPct val="100000"/>
              </a:lnSpc>
              <a:spcBef>
                <a:spcPts val="1090"/>
              </a:spcBef>
              <a:buClr>
                <a:srgbClr val="F5A100"/>
              </a:buClr>
              <a:buFont typeface="Lucida Sans Unicode"/>
              <a:buChar char="•"/>
              <a:tabLst>
                <a:tab pos="480695" algn="l"/>
              </a:tabLst>
            </a:pPr>
            <a:r>
              <a:rPr sz="2800" spc="-70" dirty="0">
                <a:latin typeface="Arial Black"/>
                <a:cs typeface="Arial Black"/>
              </a:rPr>
              <a:t>Document</a:t>
            </a:r>
            <a:r>
              <a:rPr sz="2800" spc="-254" dirty="0">
                <a:latin typeface="Arial Black"/>
                <a:cs typeface="Arial Black"/>
              </a:rPr>
              <a:t> </a:t>
            </a:r>
            <a:r>
              <a:rPr sz="2800" spc="-10" dirty="0">
                <a:latin typeface="Arial Black"/>
                <a:cs typeface="Arial Black"/>
              </a:rPr>
              <a:t>Review:</a:t>
            </a:r>
            <a:endParaRPr sz="2800">
              <a:latin typeface="Arial Black"/>
              <a:cs typeface="Arial Black"/>
            </a:endParaRPr>
          </a:p>
          <a:p>
            <a:pPr marL="975994" marR="176530" lvl="1" indent="-341630">
              <a:lnSpc>
                <a:spcPts val="2740"/>
              </a:lnSpc>
              <a:spcBef>
                <a:spcPts val="1090"/>
              </a:spcBef>
              <a:buClr>
                <a:srgbClr val="1F1F1E"/>
              </a:buClr>
              <a:buFont typeface="Courier New"/>
              <a:buChar char="o"/>
              <a:tabLst>
                <a:tab pos="977265" algn="l"/>
              </a:tabLst>
            </a:pPr>
            <a:r>
              <a:rPr sz="2400" dirty="0">
                <a:latin typeface="Lucida Sans Unicode"/>
                <a:cs typeface="Lucida Sans Unicode"/>
              </a:rPr>
              <a:t>Key</a:t>
            </a:r>
            <a:r>
              <a:rPr sz="2400" spc="-90" dirty="0">
                <a:latin typeface="Lucida Sans Unicode"/>
                <a:cs typeface="Lucida Sans Unicode"/>
              </a:rPr>
              <a:t> </a:t>
            </a:r>
            <a:r>
              <a:rPr sz="2400" spc="80" dirty="0">
                <a:latin typeface="Lucida Sans Unicode"/>
                <a:cs typeface="Lucida Sans Unicode"/>
              </a:rPr>
              <a:t>program</a:t>
            </a:r>
            <a:r>
              <a:rPr sz="2400" spc="-55" dirty="0">
                <a:latin typeface="Lucida Sans Unicode"/>
                <a:cs typeface="Lucida Sans Unicode"/>
              </a:rPr>
              <a:t> </a:t>
            </a:r>
            <a:r>
              <a:rPr sz="2400" spc="55" dirty="0">
                <a:latin typeface="Lucida Sans Unicode"/>
                <a:cs typeface="Lucida Sans Unicode"/>
              </a:rPr>
              <a:t>guidance,</a:t>
            </a:r>
            <a:r>
              <a:rPr sz="2400" spc="-45" dirty="0">
                <a:latin typeface="Lucida Sans Unicode"/>
                <a:cs typeface="Lucida Sans Unicode"/>
              </a:rPr>
              <a:t> </a:t>
            </a:r>
            <a:r>
              <a:rPr sz="2400" spc="60" dirty="0">
                <a:latin typeface="Lucida Sans Unicode"/>
                <a:cs typeface="Lucida Sans Unicode"/>
              </a:rPr>
              <a:t>background 	</a:t>
            </a:r>
            <a:r>
              <a:rPr sz="2400" spc="50" dirty="0">
                <a:latin typeface="Lucida Sans Unicode"/>
                <a:cs typeface="Lucida Sans Unicode"/>
              </a:rPr>
              <a:t>documents,</a:t>
            </a:r>
            <a:r>
              <a:rPr sz="2400" spc="-50" dirty="0">
                <a:latin typeface="Lucida Sans Unicode"/>
                <a:cs typeface="Lucida Sans Unicode"/>
              </a:rPr>
              <a:t> </a:t>
            </a:r>
            <a:r>
              <a:rPr sz="2400" spc="80" dirty="0">
                <a:latin typeface="Lucida Sans Unicode"/>
                <a:cs typeface="Lucida Sans Unicode"/>
              </a:rPr>
              <a:t>&amp;</a:t>
            </a:r>
            <a:r>
              <a:rPr sz="2400" spc="-80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other</a:t>
            </a:r>
            <a:r>
              <a:rPr sz="2400" spc="-75" dirty="0">
                <a:latin typeface="Lucida Sans Unicode"/>
                <a:cs typeface="Lucida Sans Unicode"/>
              </a:rPr>
              <a:t> </a:t>
            </a:r>
            <a:r>
              <a:rPr sz="2400" spc="55" dirty="0">
                <a:latin typeface="Lucida Sans Unicode"/>
                <a:cs typeface="Lucida Sans Unicode"/>
              </a:rPr>
              <a:t>relevant</a:t>
            </a:r>
            <a:r>
              <a:rPr sz="2400" spc="-65" dirty="0">
                <a:latin typeface="Lucida Sans Unicode"/>
                <a:cs typeface="Lucida Sans Unicode"/>
              </a:rPr>
              <a:t> </a:t>
            </a:r>
            <a:r>
              <a:rPr sz="2400" spc="-10" dirty="0">
                <a:latin typeface="Lucida Sans Unicode"/>
                <a:cs typeface="Lucida Sans Unicode"/>
              </a:rPr>
              <a:t>literature</a:t>
            </a:r>
            <a:endParaRPr sz="2400">
              <a:latin typeface="Lucida Sans Unicode"/>
              <a:cs typeface="Lucida Sans Unicode"/>
            </a:endParaRPr>
          </a:p>
          <a:p>
            <a:pPr marL="975994" marR="5080" lvl="1" indent="-341630">
              <a:lnSpc>
                <a:spcPts val="2740"/>
              </a:lnSpc>
              <a:spcBef>
                <a:spcPts val="1000"/>
              </a:spcBef>
              <a:buClr>
                <a:srgbClr val="1F1F1E"/>
              </a:buClr>
              <a:buFont typeface="Courier New"/>
              <a:buChar char="o"/>
              <a:tabLst>
                <a:tab pos="977265" algn="l"/>
              </a:tabLst>
            </a:pPr>
            <a:r>
              <a:rPr sz="2400" spc="85" dirty="0">
                <a:latin typeface="Lucida Sans Unicode"/>
                <a:cs typeface="Lucida Sans Unicode"/>
              </a:rPr>
              <a:t>Goal</a:t>
            </a:r>
            <a:r>
              <a:rPr sz="2400" spc="-110" dirty="0">
                <a:latin typeface="Lucida Sans Unicode"/>
                <a:cs typeface="Lucida Sans Unicode"/>
              </a:rPr>
              <a:t> </a:t>
            </a:r>
            <a:r>
              <a:rPr sz="2400" spc="-35" dirty="0">
                <a:latin typeface="Lucida Sans Unicode"/>
                <a:cs typeface="Lucida Sans Unicode"/>
              </a:rPr>
              <a:t>is</a:t>
            </a:r>
            <a:r>
              <a:rPr sz="2400" spc="-105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to</a:t>
            </a:r>
            <a:r>
              <a:rPr sz="2400" spc="-95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set</a:t>
            </a:r>
            <a:r>
              <a:rPr sz="2400" spc="-100" dirty="0">
                <a:latin typeface="Lucida Sans Unicode"/>
                <a:cs typeface="Lucida Sans Unicode"/>
              </a:rPr>
              <a:t> </a:t>
            </a:r>
            <a:r>
              <a:rPr sz="2400" spc="55" dirty="0">
                <a:latin typeface="Lucida Sans Unicode"/>
                <a:cs typeface="Lucida Sans Unicode"/>
              </a:rPr>
              <a:t>the</a:t>
            </a:r>
            <a:r>
              <a:rPr sz="2400" spc="-90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context</a:t>
            </a:r>
            <a:r>
              <a:rPr sz="2400" spc="-100" dirty="0">
                <a:latin typeface="Lucida Sans Unicode"/>
                <a:cs typeface="Lucida Sans Unicode"/>
              </a:rPr>
              <a:t> </a:t>
            </a:r>
            <a:r>
              <a:rPr sz="2400" spc="-45" dirty="0">
                <a:latin typeface="Lucida Sans Unicode"/>
                <a:cs typeface="Lucida Sans Unicode"/>
              </a:rPr>
              <a:t>for</a:t>
            </a:r>
            <a:r>
              <a:rPr sz="2400" spc="-95" dirty="0">
                <a:latin typeface="Lucida Sans Unicode"/>
                <a:cs typeface="Lucida Sans Unicode"/>
              </a:rPr>
              <a:t> </a:t>
            </a:r>
            <a:r>
              <a:rPr sz="2400" spc="55" dirty="0">
                <a:latin typeface="Lucida Sans Unicode"/>
                <a:cs typeface="Lucida Sans Unicode"/>
              </a:rPr>
              <a:t>the</a:t>
            </a:r>
            <a:r>
              <a:rPr sz="2400" spc="-100" dirty="0">
                <a:latin typeface="Lucida Sans Unicode"/>
                <a:cs typeface="Lucida Sans Unicode"/>
              </a:rPr>
              <a:t> </a:t>
            </a:r>
            <a:r>
              <a:rPr sz="2400" spc="-10" dirty="0">
                <a:latin typeface="Lucida Sans Unicode"/>
                <a:cs typeface="Lucida Sans Unicode"/>
              </a:rPr>
              <a:t>project 	</a:t>
            </a:r>
            <a:r>
              <a:rPr sz="2400" spc="80" dirty="0">
                <a:latin typeface="Lucida Sans Unicode"/>
                <a:cs typeface="Lucida Sans Unicode"/>
              </a:rPr>
              <a:t>&amp;</a:t>
            </a:r>
            <a:r>
              <a:rPr sz="2400" spc="-25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inform</a:t>
            </a:r>
            <a:r>
              <a:rPr sz="2400" spc="-20" dirty="0">
                <a:latin typeface="Lucida Sans Unicode"/>
                <a:cs typeface="Lucida Sans Unicode"/>
              </a:rPr>
              <a:t> </a:t>
            </a:r>
            <a:r>
              <a:rPr sz="2400" spc="65" dirty="0">
                <a:latin typeface="Lucida Sans Unicode"/>
                <a:cs typeface="Lucida Sans Unicode"/>
              </a:rPr>
              <a:t>evaluation</a:t>
            </a:r>
            <a:r>
              <a:rPr sz="2400" spc="5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planning </a:t>
            </a:r>
            <a:r>
              <a:rPr sz="2400" spc="-10" dirty="0">
                <a:latin typeface="Lucida Sans Unicode"/>
                <a:cs typeface="Lucida Sans Unicode"/>
              </a:rPr>
              <a:t>efforts</a:t>
            </a:r>
            <a:endParaRPr sz="24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53075" y="4811840"/>
            <a:ext cx="1778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75" dirty="0">
                <a:solidFill>
                  <a:srgbClr val="009CCE"/>
                </a:solidFill>
                <a:latin typeface="Arial Black"/>
                <a:cs typeface="Arial Black"/>
              </a:rPr>
              <a:t>19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54338" y="448858"/>
            <a:ext cx="22307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5" dirty="0"/>
              <a:t>Phase</a:t>
            </a:r>
            <a:r>
              <a:rPr spc="-605" dirty="0"/>
              <a:t> </a:t>
            </a:r>
            <a:r>
              <a:rPr spc="-495" dirty="0"/>
              <a:t>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4338" y="997826"/>
            <a:ext cx="7027545" cy="3734356"/>
          </a:xfrm>
          <a:prstGeom prst="rect">
            <a:avLst/>
          </a:prstGeom>
        </p:spPr>
        <p:txBody>
          <a:bodyPr vert="horz" wrap="square" lIns="0" tIns="147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2800" spc="-35" dirty="0">
                <a:solidFill>
                  <a:srgbClr val="66C8D7"/>
                </a:solidFill>
                <a:latin typeface="Arial Black"/>
                <a:cs typeface="Arial Black"/>
              </a:rPr>
              <a:t>January</a:t>
            </a:r>
            <a:r>
              <a:rPr sz="2800" spc="-310" dirty="0">
                <a:solidFill>
                  <a:srgbClr val="66C8D7"/>
                </a:solidFill>
                <a:latin typeface="Arial Black"/>
                <a:cs typeface="Arial Black"/>
              </a:rPr>
              <a:t> </a:t>
            </a:r>
            <a:r>
              <a:rPr sz="2800" spc="530" dirty="0">
                <a:solidFill>
                  <a:srgbClr val="66C8D7"/>
                </a:solidFill>
                <a:latin typeface="Arial Black"/>
                <a:cs typeface="Arial Black"/>
              </a:rPr>
              <a:t>–</a:t>
            </a:r>
            <a:r>
              <a:rPr sz="2800" spc="-320" dirty="0">
                <a:solidFill>
                  <a:srgbClr val="66C8D7"/>
                </a:solidFill>
                <a:latin typeface="Arial Black"/>
                <a:cs typeface="Arial Black"/>
              </a:rPr>
              <a:t> </a:t>
            </a:r>
            <a:r>
              <a:rPr sz="2800" spc="-100" dirty="0">
                <a:solidFill>
                  <a:srgbClr val="66C8D7"/>
                </a:solidFill>
                <a:latin typeface="Arial Black"/>
                <a:cs typeface="Arial Black"/>
              </a:rPr>
              <a:t>June</a:t>
            </a:r>
            <a:r>
              <a:rPr sz="2800" spc="-320" dirty="0">
                <a:solidFill>
                  <a:srgbClr val="66C8D7"/>
                </a:solidFill>
                <a:latin typeface="Arial Black"/>
                <a:cs typeface="Arial Black"/>
              </a:rPr>
              <a:t> </a:t>
            </a:r>
            <a:r>
              <a:rPr sz="2800" spc="-20" dirty="0">
                <a:solidFill>
                  <a:srgbClr val="66C8D7"/>
                </a:solidFill>
                <a:latin typeface="Arial Black"/>
                <a:cs typeface="Arial Black"/>
              </a:rPr>
              <a:t>2025</a:t>
            </a:r>
            <a:endParaRPr sz="2800" dirty="0">
              <a:latin typeface="Arial Black"/>
              <a:cs typeface="Arial Black"/>
            </a:endParaRPr>
          </a:p>
          <a:p>
            <a:pPr marL="480695" marR="5080" indent="-341630">
              <a:lnSpc>
                <a:spcPts val="2450"/>
              </a:lnSpc>
              <a:spcBef>
                <a:spcPts val="1355"/>
              </a:spcBef>
              <a:buClr>
                <a:srgbClr val="66C8D7"/>
              </a:buClr>
              <a:buFont typeface="Lucida Sans Unicode"/>
              <a:buChar char="•"/>
              <a:tabLst>
                <a:tab pos="480695" algn="l"/>
              </a:tabLst>
            </a:pPr>
            <a:r>
              <a:rPr sz="2400" spc="-220" dirty="0">
                <a:latin typeface="Arial Black"/>
                <a:cs typeface="Arial Black"/>
              </a:rPr>
              <a:t>KIIs:</a:t>
            </a:r>
            <a:r>
              <a:rPr sz="2400" spc="-229" dirty="0">
                <a:latin typeface="Arial Black"/>
                <a:cs typeface="Arial Black"/>
              </a:rPr>
              <a:t> </a:t>
            </a:r>
            <a:r>
              <a:rPr sz="2400" spc="80" dirty="0">
                <a:latin typeface="Lucida Sans Unicode"/>
                <a:cs typeface="Lucida Sans Unicode"/>
              </a:rPr>
              <a:t>Conduct</a:t>
            </a:r>
            <a:r>
              <a:rPr sz="2400" spc="-50" dirty="0">
                <a:latin typeface="Lucida Sans Unicode"/>
                <a:cs typeface="Lucida Sans Unicode"/>
              </a:rPr>
              <a:t> </a:t>
            </a:r>
            <a:r>
              <a:rPr sz="2400" spc="75" dirty="0">
                <a:latin typeface="Lucida Sans Unicode"/>
                <a:cs typeface="Lucida Sans Unicode"/>
              </a:rPr>
              <a:t>up</a:t>
            </a:r>
            <a:r>
              <a:rPr sz="2400" spc="-80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to</a:t>
            </a:r>
            <a:r>
              <a:rPr sz="2400" spc="-65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6</a:t>
            </a:r>
            <a:r>
              <a:rPr sz="2400" spc="-75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virtual</a:t>
            </a:r>
            <a:r>
              <a:rPr sz="2400" spc="-65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interviews</a:t>
            </a:r>
            <a:r>
              <a:rPr sz="2400" spc="-80" dirty="0">
                <a:latin typeface="Lucida Sans Unicode"/>
                <a:cs typeface="Lucida Sans Unicode"/>
              </a:rPr>
              <a:t> </a:t>
            </a:r>
            <a:r>
              <a:rPr sz="2400" spc="-20" dirty="0">
                <a:latin typeface="Lucida Sans Unicode"/>
                <a:cs typeface="Lucida Sans Unicode"/>
              </a:rPr>
              <a:t>with </a:t>
            </a:r>
            <a:r>
              <a:rPr sz="2400" dirty="0">
                <a:latin typeface="Lucida Sans Unicode"/>
                <a:cs typeface="Lucida Sans Unicode"/>
              </a:rPr>
              <a:t>key</a:t>
            </a:r>
            <a:r>
              <a:rPr sz="2400" spc="-10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staff</a:t>
            </a:r>
            <a:r>
              <a:rPr sz="2400" spc="-10" dirty="0">
                <a:latin typeface="Lucida Sans Unicode"/>
                <a:cs typeface="Lucida Sans Unicode"/>
              </a:rPr>
              <a:t> </a:t>
            </a:r>
            <a:r>
              <a:rPr sz="2400" spc="80" dirty="0">
                <a:latin typeface="Lucida Sans Unicode"/>
                <a:cs typeface="Lucida Sans Unicode"/>
              </a:rPr>
              <a:t>&amp;</a:t>
            </a:r>
            <a:r>
              <a:rPr sz="2400" spc="-15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stakeholders</a:t>
            </a:r>
            <a:r>
              <a:rPr sz="2400" spc="-5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to</a:t>
            </a:r>
            <a:r>
              <a:rPr sz="2400" spc="-15" dirty="0">
                <a:latin typeface="Lucida Sans Unicode"/>
                <a:cs typeface="Lucida Sans Unicode"/>
              </a:rPr>
              <a:t> </a:t>
            </a:r>
            <a:r>
              <a:rPr sz="2400" spc="65" dirty="0">
                <a:latin typeface="Lucida Sans Unicode"/>
                <a:cs typeface="Lucida Sans Unicode"/>
              </a:rPr>
              <a:t>gather background</a:t>
            </a:r>
            <a:r>
              <a:rPr sz="2400" spc="-90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context</a:t>
            </a:r>
            <a:r>
              <a:rPr sz="2400" spc="-110" dirty="0">
                <a:latin typeface="Lucida Sans Unicode"/>
                <a:cs typeface="Lucida Sans Unicode"/>
              </a:rPr>
              <a:t> </a:t>
            </a:r>
            <a:r>
              <a:rPr sz="2400" spc="80" dirty="0">
                <a:latin typeface="Lucida Sans Unicode"/>
                <a:cs typeface="Lucida Sans Unicode"/>
              </a:rPr>
              <a:t>&amp;</a:t>
            </a:r>
            <a:r>
              <a:rPr sz="2400" spc="-125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insights</a:t>
            </a:r>
            <a:r>
              <a:rPr sz="2400" spc="-120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into</a:t>
            </a:r>
            <a:r>
              <a:rPr sz="2400" spc="-125" dirty="0">
                <a:latin typeface="Lucida Sans Unicode"/>
                <a:cs typeface="Lucida Sans Unicode"/>
              </a:rPr>
              <a:t> </a:t>
            </a:r>
            <a:r>
              <a:rPr sz="2400" spc="-80" dirty="0">
                <a:latin typeface="Lucida Sans Unicode"/>
                <a:cs typeface="Lucida Sans Unicode"/>
              </a:rPr>
              <a:t>SYTF</a:t>
            </a:r>
            <a:r>
              <a:rPr sz="2400" spc="-110" dirty="0">
                <a:latin typeface="Lucida Sans Unicode"/>
                <a:cs typeface="Lucida Sans Unicode"/>
              </a:rPr>
              <a:t> </a:t>
            </a:r>
            <a:r>
              <a:rPr sz="2400" spc="30" dirty="0">
                <a:latin typeface="Lucida Sans Unicode"/>
                <a:cs typeface="Lucida Sans Unicode"/>
              </a:rPr>
              <a:t>&amp; </a:t>
            </a:r>
            <a:r>
              <a:rPr sz="2400" spc="-90" dirty="0">
                <a:latin typeface="Lucida Sans Unicode"/>
                <a:cs typeface="Lucida Sans Unicode"/>
              </a:rPr>
              <a:t>LRP</a:t>
            </a:r>
            <a:r>
              <a:rPr sz="2400" spc="-110" dirty="0">
                <a:latin typeface="Lucida Sans Unicode"/>
                <a:cs typeface="Lucida Sans Unicode"/>
              </a:rPr>
              <a:t> </a:t>
            </a:r>
            <a:r>
              <a:rPr sz="2400" spc="60" dirty="0">
                <a:latin typeface="Lucida Sans Unicode"/>
                <a:cs typeface="Lucida Sans Unicode"/>
              </a:rPr>
              <a:t>programs</a:t>
            </a:r>
            <a:endParaRPr sz="2400" dirty="0">
              <a:latin typeface="Lucida Sans Unicode"/>
              <a:cs typeface="Lucida Sans Unicode"/>
            </a:endParaRPr>
          </a:p>
          <a:p>
            <a:pPr marL="480695" marR="72390" indent="-341630">
              <a:lnSpc>
                <a:spcPts val="2450"/>
              </a:lnSpc>
              <a:spcBef>
                <a:spcPts val="595"/>
              </a:spcBef>
              <a:buClr>
                <a:srgbClr val="66C8D7"/>
              </a:buClr>
              <a:buFont typeface="Lucida Sans Unicode"/>
              <a:buChar char="•"/>
              <a:tabLst>
                <a:tab pos="480695" algn="l"/>
              </a:tabLst>
            </a:pPr>
            <a:r>
              <a:rPr sz="2400" spc="-80" dirty="0">
                <a:latin typeface="Arial Black"/>
                <a:cs typeface="Arial Black"/>
              </a:rPr>
              <a:t>Evaluation</a:t>
            </a:r>
            <a:r>
              <a:rPr sz="2400" spc="-235" dirty="0">
                <a:latin typeface="Arial Black"/>
                <a:cs typeface="Arial Black"/>
              </a:rPr>
              <a:t> </a:t>
            </a:r>
            <a:r>
              <a:rPr sz="2400" spc="-90" dirty="0">
                <a:latin typeface="Arial Black"/>
                <a:cs typeface="Arial Black"/>
              </a:rPr>
              <a:t>Plan</a:t>
            </a:r>
            <a:r>
              <a:rPr sz="2400" spc="-229" dirty="0">
                <a:latin typeface="Arial Black"/>
                <a:cs typeface="Arial Black"/>
              </a:rPr>
              <a:t> </a:t>
            </a:r>
            <a:r>
              <a:rPr sz="2400" spc="-70" dirty="0">
                <a:latin typeface="Arial Black"/>
                <a:cs typeface="Arial Black"/>
              </a:rPr>
              <a:t>Development:</a:t>
            </a:r>
            <a:r>
              <a:rPr sz="2400" spc="-229" dirty="0">
                <a:latin typeface="Arial Black"/>
                <a:cs typeface="Arial Black"/>
              </a:rPr>
              <a:t> </a:t>
            </a:r>
            <a:r>
              <a:rPr sz="2400" spc="90" dirty="0">
                <a:latin typeface="Lucida Sans Unicode"/>
                <a:cs typeface="Lucida Sans Unicode"/>
              </a:rPr>
              <a:t>Create </a:t>
            </a:r>
            <a:r>
              <a:rPr sz="2400" spc="60" dirty="0">
                <a:latin typeface="Lucida Sans Unicode"/>
                <a:cs typeface="Lucida Sans Unicode"/>
              </a:rPr>
              <a:t>detailed</a:t>
            </a:r>
            <a:r>
              <a:rPr sz="2400" spc="-10" dirty="0">
                <a:latin typeface="Lucida Sans Unicode"/>
                <a:cs typeface="Lucida Sans Unicode"/>
              </a:rPr>
              <a:t> </a:t>
            </a:r>
            <a:r>
              <a:rPr sz="2400" spc="70" dirty="0">
                <a:latin typeface="Lucida Sans Unicode"/>
                <a:cs typeface="Lucida Sans Unicode"/>
              </a:rPr>
              <a:t>plan</a:t>
            </a:r>
            <a:r>
              <a:rPr sz="2400" spc="-5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outlining</a:t>
            </a:r>
            <a:r>
              <a:rPr sz="2400" spc="-5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methodology,</a:t>
            </a:r>
            <a:r>
              <a:rPr sz="2400" spc="-5" dirty="0">
                <a:latin typeface="Lucida Sans Unicode"/>
                <a:cs typeface="Lucida Sans Unicode"/>
              </a:rPr>
              <a:t> </a:t>
            </a:r>
            <a:r>
              <a:rPr sz="2400" spc="140" dirty="0">
                <a:latin typeface="Lucida Sans Unicode"/>
                <a:cs typeface="Lucida Sans Unicode"/>
              </a:rPr>
              <a:t>data </a:t>
            </a:r>
            <a:r>
              <a:rPr sz="2400" dirty="0">
                <a:latin typeface="Lucida Sans Unicode"/>
                <a:cs typeface="Lucida Sans Unicode"/>
              </a:rPr>
              <a:t>collection</a:t>
            </a:r>
            <a:r>
              <a:rPr sz="2400" spc="75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strategies,</a:t>
            </a:r>
            <a:r>
              <a:rPr sz="2400" spc="60" dirty="0">
                <a:latin typeface="Lucida Sans Unicode"/>
                <a:cs typeface="Lucida Sans Unicode"/>
              </a:rPr>
              <a:t> </a:t>
            </a:r>
            <a:r>
              <a:rPr sz="2400" spc="65" dirty="0">
                <a:latin typeface="Lucida Sans Unicode"/>
                <a:cs typeface="Lucida Sans Unicode"/>
              </a:rPr>
              <a:t>evaluation</a:t>
            </a:r>
            <a:r>
              <a:rPr sz="2400" spc="60" dirty="0">
                <a:latin typeface="Lucida Sans Unicode"/>
                <a:cs typeface="Lucida Sans Unicode"/>
              </a:rPr>
              <a:t> </a:t>
            </a:r>
            <a:r>
              <a:rPr sz="2400" spc="-10" dirty="0">
                <a:latin typeface="Lucida Sans Unicode"/>
                <a:cs typeface="Lucida Sans Unicode"/>
              </a:rPr>
              <a:t>questions, </a:t>
            </a:r>
            <a:r>
              <a:rPr sz="2400" dirty="0">
                <a:latin typeface="Lucida Sans Unicode"/>
                <a:cs typeface="Lucida Sans Unicode"/>
              </a:rPr>
              <a:t>informed</a:t>
            </a:r>
            <a:r>
              <a:rPr sz="2400" spc="20" dirty="0">
                <a:latin typeface="Lucida Sans Unicode"/>
                <a:cs typeface="Lucida Sans Unicode"/>
              </a:rPr>
              <a:t> </a:t>
            </a:r>
            <a:r>
              <a:rPr sz="2400" spc="65" dirty="0">
                <a:latin typeface="Lucida Sans Unicode"/>
                <a:cs typeface="Lucida Sans Unicode"/>
              </a:rPr>
              <a:t>consent</a:t>
            </a:r>
            <a:r>
              <a:rPr sz="2400" spc="25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processes,</a:t>
            </a:r>
            <a:r>
              <a:rPr sz="2400" spc="45" dirty="0">
                <a:latin typeface="Lucida Sans Unicode"/>
                <a:cs typeface="Lucida Sans Unicode"/>
              </a:rPr>
              <a:t> </a:t>
            </a:r>
            <a:r>
              <a:rPr sz="2400" spc="80" dirty="0">
                <a:latin typeface="Lucida Sans Unicode"/>
                <a:cs typeface="Lucida Sans Unicode"/>
              </a:rPr>
              <a:t>&amp;</a:t>
            </a:r>
            <a:r>
              <a:rPr sz="2400" spc="10" dirty="0">
                <a:latin typeface="Lucida Sans Unicode"/>
                <a:cs typeface="Lucida Sans Unicode"/>
              </a:rPr>
              <a:t> </a:t>
            </a:r>
            <a:r>
              <a:rPr sz="2400" spc="-10" dirty="0">
                <a:latin typeface="Lucida Sans Unicode"/>
                <a:cs typeface="Lucida Sans Unicode"/>
              </a:rPr>
              <a:t>reporting timeline</a:t>
            </a:r>
            <a:endParaRPr sz="2400" dirty="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53075" y="4811840"/>
            <a:ext cx="2120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40" dirty="0">
                <a:solidFill>
                  <a:srgbClr val="009CCE"/>
                </a:solidFill>
                <a:latin typeface="Arial Black"/>
                <a:cs typeface="Arial Black"/>
              </a:rPr>
              <a:t>20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19200" y="448858"/>
            <a:ext cx="44196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5" dirty="0"/>
              <a:t>Phase</a:t>
            </a:r>
            <a:r>
              <a:rPr spc="-605" dirty="0"/>
              <a:t> </a:t>
            </a:r>
            <a:r>
              <a:rPr spc="-495" dirty="0"/>
              <a:t>2</a:t>
            </a:r>
            <a:r>
              <a:rPr lang="en-US" spc="-495" dirty="0"/>
              <a:t> , cont’d </a:t>
            </a:r>
            <a:endParaRPr spc="-495" dirty="0"/>
          </a:p>
        </p:txBody>
      </p:sp>
      <p:sp>
        <p:nvSpPr>
          <p:cNvPr id="4" name="object 4"/>
          <p:cNvSpPr txBox="1"/>
          <p:nvPr/>
        </p:nvSpPr>
        <p:spPr>
          <a:xfrm>
            <a:off x="1254338" y="953963"/>
            <a:ext cx="6988175" cy="3549650"/>
          </a:xfrm>
          <a:prstGeom prst="rect">
            <a:avLst/>
          </a:prstGeom>
        </p:spPr>
        <p:txBody>
          <a:bodyPr vert="horz" wrap="square" lIns="0" tIns="1917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10"/>
              </a:spcBef>
            </a:pPr>
            <a:r>
              <a:rPr sz="2800" spc="-35" dirty="0">
                <a:solidFill>
                  <a:srgbClr val="66C8D7"/>
                </a:solidFill>
                <a:latin typeface="Arial Black"/>
                <a:cs typeface="Arial Black"/>
              </a:rPr>
              <a:t>January</a:t>
            </a:r>
            <a:r>
              <a:rPr sz="2800" spc="-310" dirty="0">
                <a:solidFill>
                  <a:srgbClr val="66C8D7"/>
                </a:solidFill>
                <a:latin typeface="Arial Black"/>
                <a:cs typeface="Arial Black"/>
              </a:rPr>
              <a:t> </a:t>
            </a:r>
            <a:r>
              <a:rPr sz="2800" spc="530" dirty="0">
                <a:solidFill>
                  <a:srgbClr val="66C8D7"/>
                </a:solidFill>
                <a:latin typeface="Arial Black"/>
                <a:cs typeface="Arial Black"/>
              </a:rPr>
              <a:t>–</a:t>
            </a:r>
            <a:r>
              <a:rPr sz="2800" spc="-320" dirty="0">
                <a:solidFill>
                  <a:srgbClr val="66C8D7"/>
                </a:solidFill>
                <a:latin typeface="Arial Black"/>
                <a:cs typeface="Arial Black"/>
              </a:rPr>
              <a:t> </a:t>
            </a:r>
            <a:r>
              <a:rPr sz="2800" spc="-100" dirty="0">
                <a:solidFill>
                  <a:srgbClr val="66C8D7"/>
                </a:solidFill>
                <a:latin typeface="Arial Black"/>
                <a:cs typeface="Arial Black"/>
              </a:rPr>
              <a:t>June</a:t>
            </a:r>
            <a:r>
              <a:rPr sz="2800" spc="-320" dirty="0">
                <a:solidFill>
                  <a:srgbClr val="66C8D7"/>
                </a:solidFill>
                <a:latin typeface="Arial Black"/>
                <a:cs typeface="Arial Black"/>
              </a:rPr>
              <a:t> </a:t>
            </a:r>
            <a:r>
              <a:rPr sz="2800" spc="-20" dirty="0">
                <a:solidFill>
                  <a:srgbClr val="66C8D7"/>
                </a:solidFill>
                <a:latin typeface="Arial Black"/>
                <a:cs typeface="Arial Black"/>
              </a:rPr>
              <a:t>2025</a:t>
            </a:r>
            <a:endParaRPr sz="2800" dirty="0">
              <a:latin typeface="Arial Black"/>
              <a:cs typeface="Arial Black"/>
            </a:endParaRPr>
          </a:p>
          <a:p>
            <a:pPr marL="480695" marR="265430" indent="-341630">
              <a:lnSpc>
                <a:spcPts val="2039"/>
              </a:lnSpc>
              <a:spcBef>
                <a:spcPts val="1385"/>
              </a:spcBef>
              <a:buClr>
                <a:srgbClr val="66C8D7"/>
              </a:buClr>
              <a:buFont typeface="Lucida Sans Unicode"/>
              <a:buChar char="•"/>
              <a:tabLst>
                <a:tab pos="480695" algn="l"/>
              </a:tabLst>
            </a:pPr>
            <a:r>
              <a:rPr sz="2000" spc="-45" dirty="0">
                <a:latin typeface="Arial Black"/>
                <a:cs typeface="Arial Black"/>
              </a:rPr>
              <a:t>Data</a:t>
            </a:r>
            <a:r>
              <a:rPr sz="2000" spc="-204" dirty="0">
                <a:latin typeface="Arial Black"/>
                <a:cs typeface="Arial Black"/>
              </a:rPr>
              <a:t> </a:t>
            </a:r>
            <a:r>
              <a:rPr sz="2000" spc="-80" dirty="0">
                <a:latin typeface="Arial Black"/>
                <a:cs typeface="Arial Black"/>
              </a:rPr>
              <a:t>Collection</a:t>
            </a:r>
            <a:r>
              <a:rPr sz="2000" spc="-210" dirty="0">
                <a:latin typeface="Arial Black"/>
                <a:cs typeface="Arial Black"/>
              </a:rPr>
              <a:t> </a:t>
            </a:r>
            <a:r>
              <a:rPr sz="2000" spc="-125" dirty="0">
                <a:latin typeface="Arial Black"/>
                <a:cs typeface="Arial Black"/>
              </a:rPr>
              <a:t>Tools:</a:t>
            </a:r>
            <a:r>
              <a:rPr sz="2000" spc="-210" dirty="0">
                <a:latin typeface="Arial Black"/>
                <a:cs typeface="Arial Black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Design</a:t>
            </a:r>
            <a:r>
              <a:rPr sz="2000" spc="-85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tools</a:t>
            </a:r>
            <a:r>
              <a:rPr sz="2000" spc="-75" dirty="0">
                <a:latin typeface="Lucida Sans Unicode"/>
                <a:cs typeface="Lucida Sans Unicode"/>
              </a:rPr>
              <a:t> </a:t>
            </a:r>
            <a:r>
              <a:rPr sz="2000" spc="-35" dirty="0">
                <a:latin typeface="Lucida Sans Unicode"/>
                <a:cs typeface="Lucida Sans Unicode"/>
              </a:rPr>
              <a:t>for</a:t>
            </a:r>
            <a:r>
              <a:rPr sz="2000" spc="-55" dirty="0">
                <a:latin typeface="Lucida Sans Unicode"/>
                <a:cs typeface="Lucida Sans Unicode"/>
              </a:rPr>
              <a:t> </a:t>
            </a:r>
            <a:r>
              <a:rPr sz="2000" spc="-10" dirty="0">
                <a:latin typeface="Lucida Sans Unicode"/>
                <a:cs typeface="Lucida Sans Unicode"/>
              </a:rPr>
              <a:t>interviews, </a:t>
            </a:r>
            <a:r>
              <a:rPr sz="2000" dirty="0">
                <a:latin typeface="Lucida Sans Unicode"/>
                <a:cs typeface="Lucida Sans Unicode"/>
              </a:rPr>
              <a:t>focus</a:t>
            </a:r>
            <a:r>
              <a:rPr sz="2000" spc="3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groups,</a:t>
            </a:r>
            <a:r>
              <a:rPr sz="2000" spc="30" dirty="0">
                <a:latin typeface="Lucida Sans Unicode"/>
                <a:cs typeface="Lucida Sans Unicode"/>
              </a:rPr>
              <a:t> </a:t>
            </a:r>
            <a:r>
              <a:rPr sz="2000" spc="70" dirty="0">
                <a:latin typeface="Lucida Sans Unicode"/>
                <a:cs typeface="Lucida Sans Unicode"/>
              </a:rPr>
              <a:t>&amp;</a:t>
            </a:r>
            <a:r>
              <a:rPr sz="2000" spc="3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surveys</a:t>
            </a:r>
            <a:r>
              <a:rPr sz="2000" spc="5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to</a:t>
            </a:r>
            <a:r>
              <a:rPr sz="2000" spc="25" dirty="0">
                <a:latin typeface="Lucida Sans Unicode"/>
                <a:cs typeface="Lucida Sans Unicode"/>
              </a:rPr>
              <a:t> </a:t>
            </a:r>
            <a:r>
              <a:rPr sz="2000" spc="70" dirty="0">
                <a:latin typeface="Lucida Sans Unicode"/>
                <a:cs typeface="Lucida Sans Unicode"/>
              </a:rPr>
              <a:t>gather</a:t>
            </a:r>
            <a:r>
              <a:rPr sz="2000" dirty="0">
                <a:latin typeface="Lucida Sans Unicode"/>
                <a:cs typeface="Lucida Sans Unicode"/>
              </a:rPr>
              <a:t> qualitative</a:t>
            </a:r>
            <a:r>
              <a:rPr sz="2000" spc="-10" dirty="0">
                <a:latin typeface="Lucida Sans Unicode"/>
                <a:cs typeface="Lucida Sans Unicode"/>
              </a:rPr>
              <a:t> </a:t>
            </a:r>
            <a:r>
              <a:rPr sz="2000" spc="20" dirty="0">
                <a:latin typeface="Lucida Sans Unicode"/>
                <a:cs typeface="Lucida Sans Unicode"/>
              </a:rPr>
              <a:t>&amp; </a:t>
            </a:r>
            <a:r>
              <a:rPr sz="2000" spc="45" dirty="0">
                <a:latin typeface="Lucida Sans Unicode"/>
                <a:cs typeface="Lucida Sans Unicode"/>
              </a:rPr>
              <a:t>quantitative</a:t>
            </a:r>
            <a:r>
              <a:rPr sz="2000" spc="-114" dirty="0">
                <a:latin typeface="Lucida Sans Unicode"/>
                <a:cs typeface="Lucida Sans Unicode"/>
              </a:rPr>
              <a:t> </a:t>
            </a:r>
            <a:r>
              <a:rPr sz="2000" spc="135" dirty="0">
                <a:latin typeface="Lucida Sans Unicode"/>
                <a:cs typeface="Lucida Sans Unicode"/>
              </a:rPr>
              <a:t>data</a:t>
            </a:r>
            <a:r>
              <a:rPr sz="2000" spc="-90" dirty="0">
                <a:latin typeface="Lucida Sans Unicode"/>
                <a:cs typeface="Lucida Sans Unicode"/>
              </a:rPr>
              <a:t> </a:t>
            </a:r>
            <a:r>
              <a:rPr sz="2000" spc="55" dirty="0">
                <a:latin typeface="Lucida Sans Unicode"/>
                <a:cs typeface="Lucida Sans Unicode"/>
              </a:rPr>
              <a:t>aligned</a:t>
            </a:r>
            <a:r>
              <a:rPr sz="2000" spc="-114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with</a:t>
            </a:r>
            <a:r>
              <a:rPr sz="2000" spc="-105" dirty="0">
                <a:latin typeface="Lucida Sans Unicode"/>
                <a:cs typeface="Lucida Sans Unicode"/>
              </a:rPr>
              <a:t> </a:t>
            </a:r>
            <a:r>
              <a:rPr sz="2000" spc="90" dirty="0">
                <a:latin typeface="Lucida Sans Unicode"/>
                <a:cs typeface="Lucida Sans Unicode"/>
              </a:rPr>
              <a:t>eval</a:t>
            </a:r>
            <a:r>
              <a:rPr sz="2000" spc="-90" dirty="0">
                <a:latin typeface="Lucida Sans Unicode"/>
                <a:cs typeface="Lucida Sans Unicode"/>
              </a:rPr>
              <a:t> </a:t>
            </a:r>
            <a:r>
              <a:rPr sz="2000" spc="45" dirty="0">
                <a:latin typeface="Lucida Sans Unicode"/>
                <a:cs typeface="Lucida Sans Unicode"/>
              </a:rPr>
              <a:t>plan</a:t>
            </a:r>
            <a:endParaRPr sz="2000" dirty="0">
              <a:latin typeface="Lucida Sans Unicode"/>
              <a:cs typeface="Lucida Sans Unicode"/>
            </a:endParaRPr>
          </a:p>
          <a:p>
            <a:pPr marL="480695" marR="5080" indent="-341630">
              <a:lnSpc>
                <a:spcPts val="2039"/>
              </a:lnSpc>
              <a:spcBef>
                <a:spcPts val="600"/>
              </a:spcBef>
              <a:buClr>
                <a:srgbClr val="66C8D7"/>
              </a:buClr>
              <a:buFont typeface="Lucida Sans Unicode"/>
              <a:buChar char="•"/>
              <a:tabLst>
                <a:tab pos="480695" algn="l"/>
              </a:tabLst>
            </a:pPr>
            <a:r>
              <a:rPr sz="2000" spc="-80" dirty="0">
                <a:latin typeface="Arial Black"/>
                <a:cs typeface="Arial Black"/>
              </a:rPr>
              <a:t>Youth</a:t>
            </a:r>
            <a:r>
              <a:rPr sz="2000" spc="-204" dirty="0">
                <a:latin typeface="Arial Black"/>
                <a:cs typeface="Arial Black"/>
              </a:rPr>
              <a:t> </a:t>
            </a:r>
            <a:r>
              <a:rPr sz="2000" spc="-70" dirty="0">
                <a:latin typeface="Arial Black"/>
                <a:cs typeface="Arial Black"/>
              </a:rPr>
              <a:t>Evaluation</a:t>
            </a:r>
            <a:r>
              <a:rPr sz="2000" spc="-195" dirty="0">
                <a:latin typeface="Arial Black"/>
                <a:cs typeface="Arial Black"/>
              </a:rPr>
              <a:t> </a:t>
            </a:r>
            <a:r>
              <a:rPr sz="2000" spc="-50" dirty="0">
                <a:latin typeface="Arial Black"/>
                <a:cs typeface="Arial Black"/>
              </a:rPr>
              <a:t>Committee:</a:t>
            </a:r>
            <a:r>
              <a:rPr sz="2000" spc="-229" dirty="0">
                <a:latin typeface="Arial Black"/>
                <a:cs typeface="Arial Black"/>
              </a:rPr>
              <a:t> </a:t>
            </a:r>
            <a:r>
              <a:rPr sz="2000" spc="85" dirty="0">
                <a:latin typeface="Lucida Sans Unicode"/>
                <a:cs typeface="Lucida Sans Unicode"/>
              </a:rPr>
              <a:t>Engage</a:t>
            </a:r>
            <a:r>
              <a:rPr sz="2000" spc="-80" dirty="0">
                <a:latin typeface="Lucida Sans Unicode"/>
                <a:cs typeface="Lucida Sans Unicode"/>
              </a:rPr>
              <a:t> </a:t>
            </a:r>
            <a:r>
              <a:rPr sz="2000" spc="-90" dirty="0">
                <a:latin typeface="Lucida Sans Unicode"/>
                <a:cs typeface="Lucida Sans Unicode"/>
              </a:rPr>
              <a:t>3-</a:t>
            </a:r>
            <a:r>
              <a:rPr sz="2000" dirty="0">
                <a:latin typeface="Lucida Sans Unicode"/>
                <a:cs typeface="Lucida Sans Unicode"/>
              </a:rPr>
              <a:t>4</a:t>
            </a:r>
            <a:r>
              <a:rPr sz="2000" spc="-3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youth</a:t>
            </a:r>
            <a:r>
              <a:rPr sz="2000" spc="-65" dirty="0">
                <a:latin typeface="Lucida Sans Unicode"/>
                <a:cs typeface="Lucida Sans Unicode"/>
              </a:rPr>
              <a:t> </a:t>
            </a:r>
            <a:r>
              <a:rPr sz="2000" spc="-25" dirty="0">
                <a:latin typeface="Lucida Sans Unicode"/>
                <a:cs typeface="Lucida Sans Unicode"/>
              </a:rPr>
              <a:t>to </a:t>
            </a:r>
            <a:r>
              <a:rPr sz="2000" dirty="0">
                <a:latin typeface="Lucida Sans Unicode"/>
                <a:cs typeface="Lucida Sans Unicode"/>
              </a:rPr>
              <a:t>contribute</a:t>
            </a:r>
            <a:r>
              <a:rPr sz="2000" spc="-1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to</a:t>
            </a:r>
            <a:r>
              <a:rPr sz="2000" spc="4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design</a:t>
            </a:r>
            <a:r>
              <a:rPr sz="2000" spc="5" dirty="0">
                <a:latin typeface="Lucida Sans Unicode"/>
                <a:cs typeface="Lucida Sans Unicode"/>
              </a:rPr>
              <a:t> </a:t>
            </a:r>
            <a:r>
              <a:rPr sz="2000" spc="70" dirty="0">
                <a:latin typeface="Lucida Sans Unicode"/>
                <a:cs typeface="Lucida Sans Unicode"/>
              </a:rPr>
              <a:t>&amp;</a:t>
            </a:r>
            <a:r>
              <a:rPr sz="2000" spc="45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refinement</a:t>
            </a:r>
            <a:r>
              <a:rPr sz="2000" spc="-5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of</a:t>
            </a:r>
            <a:r>
              <a:rPr sz="2000" spc="4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DC</a:t>
            </a:r>
            <a:r>
              <a:rPr sz="2000" spc="50" dirty="0">
                <a:latin typeface="Lucida Sans Unicode"/>
                <a:cs typeface="Lucida Sans Unicode"/>
              </a:rPr>
              <a:t> </a:t>
            </a:r>
            <a:r>
              <a:rPr sz="2000" spc="-10" dirty="0">
                <a:latin typeface="Lucida Sans Unicode"/>
                <a:cs typeface="Lucida Sans Unicode"/>
              </a:rPr>
              <a:t>tools, </a:t>
            </a:r>
            <a:r>
              <a:rPr sz="2000" dirty="0">
                <a:latin typeface="Lucida Sans Unicode"/>
                <a:cs typeface="Lucida Sans Unicode"/>
              </a:rPr>
              <a:t>ensuring</a:t>
            </a:r>
            <a:r>
              <a:rPr sz="2000" spc="-75" dirty="0">
                <a:latin typeface="Lucida Sans Unicode"/>
                <a:cs typeface="Lucida Sans Unicode"/>
              </a:rPr>
              <a:t> </a:t>
            </a:r>
            <a:r>
              <a:rPr sz="2000" spc="50" dirty="0">
                <a:latin typeface="Lucida Sans Unicode"/>
                <a:cs typeface="Lucida Sans Unicode"/>
              </a:rPr>
              <a:t>they</a:t>
            </a:r>
            <a:r>
              <a:rPr sz="2000" spc="-75" dirty="0">
                <a:latin typeface="Lucida Sans Unicode"/>
                <a:cs typeface="Lucida Sans Unicode"/>
              </a:rPr>
              <a:t> </a:t>
            </a:r>
            <a:r>
              <a:rPr sz="2000" spc="95" dirty="0">
                <a:latin typeface="Lucida Sans Unicode"/>
                <a:cs typeface="Lucida Sans Unicode"/>
              </a:rPr>
              <a:t>are</a:t>
            </a:r>
            <a:r>
              <a:rPr sz="2000" spc="-4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user-</a:t>
            </a:r>
            <a:r>
              <a:rPr sz="2000" spc="-10" dirty="0">
                <a:latin typeface="Lucida Sans Unicode"/>
                <a:cs typeface="Lucida Sans Unicode"/>
              </a:rPr>
              <a:t>friendly</a:t>
            </a:r>
            <a:r>
              <a:rPr sz="2000" spc="-90" dirty="0">
                <a:latin typeface="Lucida Sans Unicode"/>
                <a:cs typeface="Lucida Sans Unicode"/>
              </a:rPr>
              <a:t> </a:t>
            </a:r>
            <a:r>
              <a:rPr sz="2000" spc="70" dirty="0">
                <a:latin typeface="Lucida Sans Unicode"/>
                <a:cs typeface="Lucida Sans Unicode"/>
              </a:rPr>
              <a:t>&amp;</a:t>
            </a:r>
            <a:r>
              <a:rPr sz="2000" spc="-40" dirty="0">
                <a:latin typeface="Lucida Sans Unicode"/>
                <a:cs typeface="Lucida Sans Unicode"/>
              </a:rPr>
              <a:t> </a:t>
            </a:r>
            <a:r>
              <a:rPr sz="2000" spc="-10" dirty="0">
                <a:latin typeface="Lucida Sans Unicode"/>
                <a:cs typeface="Lucida Sans Unicode"/>
              </a:rPr>
              <a:t>culturally responsive</a:t>
            </a:r>
            <a:endParaRPr sz="2000" dirty="0">
              <a:latin typeface="Lucida Sans Unicode"/>
              <a:cs typeface="Lucida Sans Unicode"/>
            </a:endParaRPr>
          </a:p>
          <a:p>
            <a:pPr marL="480695" marR="233045" indent="-341630">
              <a:lnSpc>
                <a:spcPts val="2039"/>
              </a:lnSpc>
              <a:spcBef>
                <a:spcPts val="600"/>
              </a:spcBef>
              <a:buClr>
                <a:srgbClr val="66C8D7"/>
              </a:buClr>
              <a:buFont typeface="Lucida Sans Unicode"/>
              <a:buChar char="•"/>
              <a:tabLst>
                <a:tab pos="480695" algn="l"/>
              </a:tabLst>
            </a:pPr>
            <a:r>
              <a:rPr sz="2000" spc="-50" dirty="0">
                <a:latin typeface="Arial Black"/>
                <a:cs typeface="Arial Black"/>
              </a:rPr>
              <a:t>Collaborative</a:t>
            </a:r>
            <a:r>
              <a:rPr sz="2000" spc="-180" dirty="0">
                <a:latin typeface="Arial Black"/>
                <a:cs typeface="Arial Black"/>
              </a:rPr>
              <a:t> </a:t>
            </a:r>
            <a:r>
              <a:rPr sz="2000" spc="-55" dirty="0">
                <a:latin typeface="Arial Black"/>
                <a:cs typeface="Arial Black"/>
              </a:rPr>
              <a:t>Planning:</a:t>
            </a:r>
            <a:r>
              <a:rPr sz="2000" spc="-200" dirty="0">
                <a:latin typeface="Arial Black"/>
                <a:cs typeface="Arial Black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Work</a:t>
            </a:r>
            <a:r>
              <a:rPr sz="2000" spc="-3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with</a:t>
            </a:r>
            <a:r>
              <a:rPr sz="2000" spc="-65" dirty="0">
                <a:latin typeface="Lucida Sans Unicode"/>
                <a:cs typeface="Lucida Sans Unicode"/>
              </a:rPr>
              <a:t> </a:t>
            </a:r>
            <a:r>
              <a:rPr sz="2000" spc="-10" dirty="0">
                <a:latin typeface="Lucida Sans Unicode"/>
                <a:cs typeface="Lucida Sans Unicode"/>
              </a:rPr>
              <a:t>Probation </a:t>
            </a:r>
            <a:r>
              <a:rPr sz="2000" dirty="0">
                <a:latin typeface="Lucida Sans Unicode"/>
                <a:cs typeface="Lucida Sans Unicode"/>
              </a:rPr>
              <a:t>Project</a:t>
            </a:r>
            <a:r>
              <a:rPr sz="2000" spc="-35" dirty="0">
                <a:latin typeface="Lucida Sans Unicode"/>
                <a:cs typeface="Lucida Sans Unicode"/>
              </a:rPr>
              <a:t> </a:t>
            </a:r>
            <a:r>
              <a:rPr sz="2000" spc="90" dirty="0">
                <a:latin typeface="Lucida Sans Unicode"/>
                <a:cs typeface="Lucida Sans Unicode"/>
              </a:rPr>
              <a:t>Team</a:t>
            </a:r>
            <a:r>
              <a:rPr sz="2000" spc="-3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to</a:t>
            </a:r>
            <a:r>
              <a:rPr sz="2000" spc="-45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align</a:t>
            </a:r>
            <a:r>
              <a:rPr sz="2000" spc="-6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on</a:t>
            </a:r>
            <a:r>
              <a:rPr sz="2000" spc="-30" dirty="0">
                <a:latin typeface="Lucida Sans Unicode"/>
                <a:cs typeface="Lucida Sans Unicode"/>
              </a:rPr>
              <a:t> </a:t>
            </a:r>
            <a:r>
              <a:rPr sz="2000" spc="60" dirty="0">
                <a:latin typeface="Lucida Sans Unicode"/>
                <a:cs typeface="Lucida Sans Unicode"/>
              </a:rPr>
              <a:t>evaluation</a:t>
            </a:r>
            <a:r>
              <a:rPr sz="2000" spc="-70" dirty="0">
                <a:latin typeface="Lucida Sans Unicode"/>
                <a:cs typeface="Lucida Sans Unicode"/>
              </a:rPr>
              <a:t> </a:t>
            </a:r>
            <a:r>
              <a:rPr sz="2000" spc="65" dirty="0">
                <a:latin typeface="Lucida Sans Unicode"/>
                <a:cs typeface="Lucida Sans Unicode"/>
              </a:rPr>
              <a:t>goals</a:t>
            </a:r>
            <a:r>
              <a:rPr sz="2000" spc="-50" dirty="0">
                <a:latin typeface="Lucida Sans Unicode"/>
                <a:cs typeface="Lucida Sans Unicode"/>
              </a:rPr>
              <a:t> </a:t>
            </a:r>
            <a:r>
              <a:rPr sz="2000" spc="70" dirty="0">
                <a:latin typeface="Lucida Sans Unicode"/>
                <a:cs typeface="Lucida Sans Unicode"/>
              </a:rPr>
              <a:t>&amp;</a:t>
            </a:r>
            <a:r>
              <a:rPr sz="2000" spc="-25" dirty="0">
                <a:latin typeface="Lucida Sans Unicode"/>
                <a:cs typeface="Lucida Sans Unicode"/>
              </a:rPr>
              <a:t> </a:t>
            </a:r>
            <a:r>
              <a:rPr sz="2000" spc="-10" dirty="0">
                <a:latin typeface="Lucida Sans Unicode"/>
                <a:cs typeface="Lucida Sans Unicode"/>
              </a:rPr>
              <a:t>build </a:t>
            </a:r>
            <a:r>
              <a:rPr sz="2000" spc="70" dirty="0">
                <a:latin typeface="Lucida Sans Unicode"/>
                <a:cs typeface="Lucida Sans Unicode"/>
              </a:rPr>
              <a:t>shared</a:t>
            </a:r>
            <a:r>
              <a:rPr sz="2000" spc="-95" dirty="0">
                <a:latin typeface="Lucida Sans Unicode"/>
                <a:cs typeface="Lucida Sans Unicode"/>
              </a:rPr>
              <a:t> </a:t>
            </a:r>
            <a:r>
              <a:rPr sz="2000" spc="45" dirty="0">
                <a:latin typeface="Lucida Sans Unicode"/>
                <a:cs typeface="Lucida Sans Unicode"/>
              </a:rPr>
              <a:t>understanding</a:t>
            </a:r>
            <a:r>
              <a:rPr sz="2000" spc="-114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of</a:t>
            </a:r>
            <a:r>
              <a:rPr sz="2000" spc="-8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the</a:t>
            </a:r>
            <a:r>
              <a:rPr sz="2000" spc="-90" dirty="0">
                <a:latin typeface="Lucida Sans Unicode"/>
                <a:cs typeface="Lucida Sans Unicode"/>
              </a:rPr>
              <a:t> </a:t>
            </a:r>
            <a:r>
              <a:rPr sz="2000" spc="135" dirty="0">
                <a:latin typeface="Lucida Sans Unicode"/>
                <a:cs typeface="Lucida Sans Unicode"/>
              </a:rPr>
              <a:t>data</a:t>
            </a:r>
            <a:r>
              <a:rPr sz="2000" spc="-9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to</a:t>
            </a:r>
            <a:r>
              <a:rPr sz="2000" spc="-90" dirty="0">
                <a:latin typeface="Lucida Sans Unicode"/>
                <a:cs typeface="Lucida Sans Unicode"/>
              </a:rPr>
              <a:t> </a:t>
            </a:r>
            <a:r>
              <a:rPr sz="2000" spc="105" dirty="0">
                <a:latin typeface="Lucida Sans Unicode"/>
                <a:cs typeface="Lucida Sans Unicode"/>
              </a:rPr>
              <a:t>be</a:t>
            </a:r>
            <a:r>
              <a:rPr sz="2000" spc="-75" dirty="0">
                <a:latin typeface="Lucida Sans Unicode"/>
                <a:cs typeface="Lucida Sans Unicode"/>
              </a:rPr>
              <a:t> </a:t>
            </a:r>
            <a:r>
              <a:rPr sz="2000" spc="45" dirty="0">
                <a:latin typeface="Lucida Sans Unicode"/>
                <a:cs typeface="Lucida Sans Unicode"/>
              </a:rPr>
              <a:t>collected</a:t>
            </a:r>
            <a:endParaRPr sz="2000" dirty="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Thank you!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74920" y="2114040"/>
            <a:ext cx="361442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114" dirty="0">
                <a:solidFill>
                  <a:srgbClr val="FFFFFF"/>
                </a:solidFill>
              </a:rPr>
              <a:t>Thank</a:t>
            </a:r>
            <a:r>
              <a:rPr sz="4800" spc="-660" dirty="0">
                <a:solidFill>
                  <a:srgbClr val="FFFFFF"/>
                </a:solidFill>
              </a:rPr>
              <a:t> </a:t>
            </a:r>
            <a:r>
              <a:rPr sz="4800" spc="105" dirty="0">
                <a:solidFill>
                  <a:srgbClr val="FFFFFF"/>
                </a:solidFill>
              </a:rPr>
              <a:t>you!</a:t>
            </a:r>
            <a:endParaRPr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4942332"/>
            <a:ext cx="9144000" cy="201295"/>
          </a:xfrm>
          <a:custGeom>
            <a:avLst/>
            <a:gdLst/>
            <a:ahLst/>
            <a:cxnLst/>
            <a:rect l="l" t="t" r="r" b="b"/>
            <a:pathLst>
              <a:path w="9144000" h="201295">
                <a:moveTo>
                  <a:pt x="9144000" y="0"/>
                </a:moveTo>
                <a:lnTo>
                  <a:pt x="0" y="0"/>
                </a:lnTo>
                <a:lnTo>
                  <a:pt x="0" y="201167"/>
                </a:lnTo>
                <a:lnTo>
                  <a:pt x="9144000" y="201167"/>
                </a:lnTo>
                <a:lnTo>
                  <a:pt x="9144000" y="0"/>
                </a:lnTo>
                <a:close/>
              </a:path>
            </a:pathLst>
          </a:custGeom>
          <a:solidFill>
            <a:srgbClr val="F5A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6639" y="2429819"/>
            <a:ext cx="837342" cy="93537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85800" y="1549400"/>
            <a:ext cx="231902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0" dirty="0">
                <a:solidFill>
                  <a:srgbClr val="1F1F1E"/>
                </a:solidFill>
                <a:latin typeface="Arial Black"/>
                <a:cs typeface="Arial Black"/>
              </a:rPr>
              <a:t>Agenda</a:t>
            </a:r>
            <a:endParaRPr sz="4400" dirty="0">
              <a:latin typeface="Arial Black"/>
              <a:cs typeface="Arial Black"/>
            </a:endParaRPr>
          </a:p>
        </p:txBody>
      </p:sp>
      <p:sp>
        <p:nvSpPr>
          <p:cNvPr id="5" name="object 5" descr="Introductions"/>
          <p:cNvSpPr/>
          <p:nvPr/>
        </p:nvSpPr>
        <p:spPr>
          <a:xfrm>
            <a:off x="3394552" y="596792"/>
            <a:ext cx="5511800" cy="730250"/>
          </a:xfrm>
          <a:custGeom>
            <a:avLst/>
            <a:gdLst/>
            <a:ahLst/>
            <a:cxnLst/>
            <a:rect l="l" t="t" r="r" b="b"/>
            <a:pathLst>
              <a:path w="5511800" h="730250">
                <a:moveTo>
                  <a:pt x="5389765" y="0"/>
                </a:moveTo>
                <a:lnTo>
                  <a:pt x="121678" y="0"/>
                </a:lnTo>
                <a:lnTo>
                  <a:pt x="74318" y="9561"/>
                </a:lnTo>
                <a:lnTo>
                  <a:pt x="35640" y="35636"/>
                </a:lnTo>
                <a:lnTo>
                  <a:pt x="9562" y="74312"/>
                </a:lnTo>
                <a:lnTo>
                  <a:pt x="0" y="121678"/>
                </a:lnTo>
                <a:lnTo>
                  <a:pt x="0" y="608393"/>
                </a:lnTo>
                <a:lnTo>
                  <a:pt x="9562" y="655759"/>
                </a:lnTo>
                <a:lnTo>
                  <a:pt x="35640" y="694436"/>
                </a:lnTo>
                <a:lnTo>
                  <a:pt x="74318" y="720511"/>
                </a:lnTo>
                <a:lnTo>
                  <a:pt x="121678" y="730072"/>
                </a:lnTo>
                <a:lnTo>
                  <a:pt x="5389765" y="730072"/>
                </a:lnTo>
                <a:lnTo>
                  <a:pt x="5437133" y="720511"/>
                </a:lnTo>
                <a:lnTo>
                  <a:pt x="5475814" y="694436"/>
                </a:lnTo>
                <a:lnTo>
                  <a:pt x="5501894" y="655759"/>
                </a:lnTo>
                <a:lnTo>
                  <a:pt x="5511457" y="608393"/>
                </a:lnTo>
                <a:lnTo>
                  <a:pt x="5511457" y="121678"/>
                </a:lnTo>
                <a:lnTo>
                  <a:pt x="5501894" y="74312"/>
                </a:lnTo>
                <a:lnTo>
                  <a:pt x="5475814" y="35636"/>
                </a:lnTo>
                <a:lnTo>
                  <a:pt x="5437133" y="9561"/>
                </a:lnTo>
                <a:lnTo>
                  <a:pt x="5389765" y="0"/>
                </a:lnTo>
                <a:close/>
              </a:path>
            </a:pathLst>
          </a:custGeom>
          <a:solidFill>
            <a:srgbClr val="F5A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 descr="Project overview"/>
          <p:cNvSpPr/>
          <p:nvPr/>
        </p:nvSpPr>
        <p:spPr>
          <a:xfrm>
            <a:off x="3394552" y="1401753"/>
            <a:ext cx="5511800" cy="730250"/>
          </a:xfrm>
          <a:custGeom>
            <a:avLst/>
            <a:gdLst/>
            <a:ahLst/>
            <a:cxnLst/>
            <a:rect l="l" t="t" r="r" b="b"/>
            <a:pathLst>
              <a:path w="5511800" h="730250">
                <a:moveTo>
                  <a:pt x="5389765" y="0"/>
                </a:moveTo>
                <a:lnTo>
                  <a:pt x="121678" y="0"/>
                </a:lnTo>
                <a:lnTo>
                  <a:pt x="74318" y="9561"/>
                </a:lnTo>
                <a:lnTo>
                  <a:pt x="35640" y="35636"/>
                </a:lnTo>
                <a:lnTo>
                  <a:pt x="9562" y="74312"/>
                </a:lnTo>
                <a:lnTo>
                  <a:pt x="0" y="121678"/>
                </a:lnTo>
                <a:lnTo>
                  <a:pt x="0" y="608393"/>
                </a:lnTo>
                <a:lnTo>
                  <a:pt x="9562" y="655759"/>
                </a:lnTo>
                <a:lnTo>
                  <a:pt x="35640" y="694436"/>
                </a:lnTo>
                <a:lnTo>
                  <a:pt x="74318" y="720511"/>
                </a:lnTo>
                <a:lnTo>
                  <a:pt x="121678" y="730072"/>
                </a:lnTo>
                <a:lnTo>
                  <a:pt x="5389765" y="730072"/>
                </a:lnTo>
                <a:lnTo>
                  <a:pt x="5437133" y="720511"/>
                </a:lnTo>
                <a:lnTo>
                  <a:pt x="5475814" y="694436"/>
                </a:lnTo>
                <a:lnTo>
                  <a:pt x="5501894" y="655759"/>
                </a:lnTo>
                <a:lnTo>
                  <a:pt x="5511457" y="608393"/>
                </a:lnTo>
                <a:lnTo>
                  <a:pt x="5511457" y="121678"/>
                </a:lnTo>
                <a:lnTo>
                  <a:pt x="5501894" y="74312"/>
                </a:lnTo>
                <a:lnTo>
                  <a:pt x="5475814" y="35636"/>
                </a:lnTo>
                <a:lnTo>
                  <a:pt x="5437133" y="9561"/>
                </a:lnTo>
                <a:lnTo>
                  <a:pt x="5389765" y="0"/>
                </a:lnTo>
                <a:close/>
              </a:path>
            </a:pathLst>
          </a:custGeom>
          <a:solidFill>
            <a:srgbClr val="66C8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16552" y="727228"/>
            <a:ext cx="2765425" cy="12274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-10" dirty="0">
                <a:solidFill>
                  <a:srgbClr val="FFFFFF"/>
                </a:solidFill>
                <a:latin typeface="Lucida Sans Unicode"/>
                <a:cs typeface="Lucida Sans Unicode"/>
              </a:rPr>
              <a:t>Introductions</a:t>
            </a:r>
            <a:endParaRPr sz="26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215"/>
              </a:spcBef>
            </a:pPr>
            <a:r>
              <a:rPr sz="2600" dirty="0">
                <a:solidFill>
                  <a:srgbClr val="FFFFFF"/>
                </a:solidFill>
                <a:latin typeface="Lucida Sans Unicode"/>
                <a:cs typeface="Lucida Sans Unicode"/>
              </a:rPr>
              <a:t>Project</a:t>
            </a:r>
            <a:r>
              <a:rPr sz="2600" spc="8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2600" spc="45" dirty="0">
                <a:solidFill>
                  <a:srgbClr val="FFFFFF"/>
                </a:solidFill>
                <a:latin typeface="Lucida Sans Unicode"/>
                <a:cs typeface="Lucida Sans Unicode"/>
              </a:rPr>
              <a:t>Overview</a:t>
            </a:r>
            <a:endParaRPr sz="2600" dirty="0">
              <a:latin typeface="Lucida Sans Unicode"/>
              <a:cs typeface="Lucida Sans Unicode"/>
            </a:endParaRPr>
          </a:p>
        </p:txBody>
      </p:sp>
      <p:sp>
        <p:nvSpPr>
          <p:cNvPr id="8" name="object 8" descr="Phase 1 &amp; 2 Planning"/>
          <p:cNvSpPr/>
          <p:nvPr/>
        </p:nvSpPr>
        <p:spPr>
          <a:xfrm>
            <a:off x="3411633" y="2245995"/>
            <a:ext cx="5511800" cy="730250"/>
          </a:xfrm>
          <a:custGeom>
            <a:avLst/>
            <a:gdLst/>
            <a:ahLst/>
            <a:cxnLst/>
            <a:rect l="l" t="t" r="r" b="b"/>
            <a:pathLst>
              <a:path w="5511800" h="730250">
                <a:moveTo>
                  <a:pt x="5389765" y="0"/>
                </a:moveTo>
                <a:lnTo>
                  <a:pt x="121678" y="0"/>
                </a:lnTo>
                <a:lnTo>
                  <a:pt x="74318" y="9561"/>
                </a:lnTo>
                <a:lnTo>
                  <a:pt x="35640" y="35636"/>
                </a:lnTo>
                <a:lnTo>
                  <a:pt x="9562" y="74312"/>
                </a:lnTo>
                <a:lnTo>
                  <a:pt x="0" y="121678"/>
                </a:lnTo>
                <a:lnTo>
                  <a:pt x="0" y="608393"/>
                </a:lnTo>
                <a:lnTo>
                  <a:pt x="9562" y="655759"/>
                </a:lnTo>
                <a:lnTo>
                  <a:pt x="35640" y="694435"/>
                </a:lnTo>
                <a:lnTo>
                  <a:pt x="74318" y="720511"/>
                </a:lnTo>
                <a:lnTo>
                  <a:pt x="121678" y="730072"/>
                </a:lnTo>
                <a:lnTo>
                  <a:pt x="5389765" y="730072"/>
                </a:lnTo>
                <a:lnTo>
                  <a:pt x="5437133" y="720511"/>
                </a:lnTo>
                <a:lnTo>
                  <a:pt x="5475814" y="694435"/>
                </a:lnTo>
                <a:lnTo>
                  <a:pt x="5501894" y="655759"/>
                </a:lnTo>
                <a:lnTo>
                  <a:pt x="5511457" y="608393"/>
                </a:lnTo>
                <a:lnTo>
                  <a:pt x="5511457" y="121678"/>
                </a:lnTo>
                <a:lnTo>
                  <a:pt x="5501894" y="74312"/>
                </a:lnTo>
                <a:lnTo>
                  <a:pt x="5475814" y="35636"/>
                </a:lnTo>
                <a:lnTo>
                  <a:pt x="5437133" y="9561"/>
                </a:lnTo>
                <a:lnTo>
                  <a:pt x="5389765" y="0"/>
                </a:lnTo>
                <a:close/>
              </a:path>
            </a:pathLst>
          </a:custGeom>
          <a:solidFill>
            <a:srgbClr val="99D6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220"/>
              </a:spcBef>
            </a:pPr>
            <a:r>
              <a:rPr lang="en-US" spc="120" dirty="0"/>
              <a:t>Phase</a:t>
            </a:r>
            <a:r>
              <a:rPr lang="en-US" spc="-145" dirty="0"/>
              <a:t> </a:t>
            </a:r>
            <a:r>
              <a:rPr lang="en-US" spc="-825" dirty="0"/>
              <a:t>1</a:t>
            </a:r>
            <a:r>
              <a:rPr lang="en-US" spc="-130" dirty="0"/>
              <a:t> </a:t>
            </a:r>
            <a:r>
              <a:rPr lang="en-US" spc="105" dirty="0"/>
              <a:t>&amp;</a:t>
            </a:r>
            <a:r>
              <a:rPr lang="en-US" spc="-130" dirty="0"/>
              <a:t> </a:t>
            </a:r>
            <a:r>
              <a:rPr lang="en-US" spc="114" dirty="0"/>
              <a:t>Phase</a:t>
            </a:r>
            <a:r>
              <a:rPr lang="en-US" spc="-145" dirty="0"/>
              <a:t> </a:t>
            </a:r>
            <a:r>
              <a:rPr lang="en-US" spc="-165" dirty="0"/>
              <a:t>2</a:t>
            </a:r>
            <a:r>
              <a:rPr lang="en-US" spc="-135" dirty="0"/>
              <a:t> </a:t>
            </a:r>
            <a:r>
              <a:rPr lang="en-US" spc="40" dirty="0"/>
              <a:t>Planning</a:t>
            </a:r>
          </a:p>
          <a:p>
            <a:pPr marL="12700">
              <a:lnSpc>
                <a:spcPct val="100000"/>
              </a:lnSpc>
              <a:spcBef>
                <a:spcPts val="3220"/>
              </a:spcBef>
            </a:pPr>
            <a:r>
              <a:rPr dirty="0"/>
              <a:t>Project</a:t>
            </a:r>
            <a:r>
              <a:rPr spc="85" dirty="0"/>
              <a:t> </a:t>
            </a:r>
            <a:r>
              <a:rPr spc="-10" dirty="0"/>
              <a:t>Logistics</a:t>
            </a:r>
          </a:p>
          <a:p>
            <a:pPr marL="12700">
              <a:lnSpc>
                <a:spcPct val="100000"/>
              </a:lnSpc>
              <a:spcBef>
                <a:spcPts val="3220"/>
              </a:spcBef>
            </a:pPr>
            <a:r>
              <a:rPr spc="120" dirty="0"/>
              <a:t>Phase</a:t>
            </a:r>
            <a:r>
              <a:rPr spc="-145" dirty="0"/>
              <a:t> </a:t>
            </a:r>
            <a:r>
              <a:rPr spc="-825" dirty="0"/>
              <a:t>1</a:t>
            </a:r>
            <a:r>
              <a:rPr spc="-130" dirty="0"/>
              <a:t> </a:t>
            </a:r>
            <a:r>
              <a:rPr spc="105" dirty="0"/>
              <a:t>&amp;</a:t>
            </a:r>
            <a:r>
              <a:rPr spc="-130" dirty="0"/>
              <a:t> </a:t>
            </a:r>
            <a:r>
              <a:rPr spc="114" dirty="0"/>
              <a:t>Phase</a:t>
            </a:r>
            <a:r>
              <a:rPr spc="-145" dirty="0"/>
              <a:t> </a:t>
            </a:r>
            <a:r>
              <a:rPr spc="-165" dirty="0"/>
              <a:t>2</a:t>
            </a:r>
            <a:r>
              <a:rPr spc="-135" dirty="0"/>
              <a:t> </a:t>
            </a:r>
            <a:r>
              <a:rPr spc="40" dirty="0"/>
              <a:t>Planning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5A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978" y="0"/>
            <a:ext cx="1741893" cy="1551584"/>
          </a:xfrm>
          <a:prstGeom prst="rect">
            <a:avLst/>
          </a:prstGeom>
        </p:spPr>
      </p:pic>
      <p:pic>
        <p:nvPic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5978" y="3619500"/>
            <a:ext cx="1741893" cy="1523999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519794" rIns="0" bIns="0" rtlCol="0">
            <a:spAutoFit/>
          </a:bodyPr>
          <a:lstStyle/>
          <a:p>
            <a:pPr marL="207010">
              <a:lnSpc>
                <a:spcPct val="100000"/>
              </a:lnSpc>
              <a:spcBef>
                <a:spcPts val="100"/>
              </a:spcBef>
            </a:pPr>
            <a:r>
              <a:rPr sz="2400" spc="-250" dirty="0">
                <a:solidFill>
                  <a:srgbClr val="7A5100"/>
                </a:solidFill>
              </a:rPr>
              <a:t>SECTION</a:t>
            </a:r>
            <a:r>
              <a:rPr sz="2400" spc="-225" dirty="0">
                <a:solidFill>
                  <a:srgbClr val="7A5100"/>
                </a:solidFill>
              </a:rPr>
              <a:t> </a:t>
            </a:r>
            <a:r>
              <a:rPr sz="2400" spc="-290" dirty="0">
                <a:solidFill>
                  <a:srgbClr val="7A5100"/>
                </a:solidFill>
              </a:rPr>
              <a:t>ONE</a:t>
            </a:r>
            <a:endParaRPr sz="2400" dirty="0"/>
          </a:p>
        </p:txBody>
      </p:sp>
      <p:sp>
        <p:nvSpPr>
          <p:cNvPr id="5" name="object 5"/>
          <p:cNvSpPr txBox="1"/>
          <p:nvPr/>
        </p:nvSpPr>
        <p:spPr>
          <a:xfrm>
            <a:off x="770874" y="2567039"/>
            <a:ext cx="434213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95" dirty="0">
                <a:solidFill>
                  <a:srgbClr val="FFFFFF"/>
                </a:solidFill>
                <a:latin typeface="Arial Black"/>
                <a:cs typeface="Arial Black"/>
              </a:rPr>
              <a:t>Introductions</a:t>
            </a:r>
            <a:endParaRPr sz="4800">
              <a:latin typeface="Arial Black"/>
              <a:cs typeface="Arial Black"/>
            </a:endParaRPr>
          </a:p>
        </p:txBody>
      </p:sp>
      <p:sp>
        <p:nv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946245" y="4824271"/>
            <a:ext cx="1181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7A5100"/>
                </a:solidFill>
                <a:latin typeface="Arial Black"/>
                <a:cs typeface="Arial Black"/>
              </a:rPr>
              <a:t>3</a:t>
            </a:r>
            <a:endParaRPr sz="12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53075" y="4811840"/>
            <a:ext cx="1289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009CCE"/>
                </a:solidFill>
                <a:latin typeface="Arial Black"/>
                <a:cs typeface="Arial Black"/>
              </a:rPr>
              <a:t>4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54338" y="448843"/>
            <a:ext cx="29959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75" dirty="0"/>
              <a:t>RDA</a:t>
            </a:r>
            <a:r>
              <a:rPr spc="-645" dirty="0"/>
              <a:t> </a:t>
            </a:r>
            <a:r>
              <a:rPr spc="-80" dirty="0"/>
              <a:t>Team</a:t>
            </a:r>
          </a:p>
        </p:txBody>
      </p:sp>
      <p:pic>
        <p:nvPic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6911" y="1561558"/>
            <a:ext cx="1424997" cy="1424998"/>
          </a:xfrm>
          <a:prstGeom prst="rect">
            <a:avLst/>
          </a:prstGeom>
        </p:spPr>
      </p:pic>
      <p:pic>
        <p:nvPic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25011" y="1561558"/>
            <a:ext cx="1424999" cy="1424998"/>
          </a:xfrm>
          <a:prstGeom prst="rect">
            <a:avLst/>
          </a:prstGeom>
        </p:spPr>
      </p:pic>
      <p:pic>
        <p:nvPic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03124" y="1561558"/>
            <a:ext cx="1424989" cy="1424998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704852" y="3097782"/>
            <a:ext cx="2309495" cy="1018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spc="-55" dirty="0">
                <a:solidFill>
                  <a:srgbClr val="F5A100"/>
                </a:solidFill>
                <a:latin typeface="Arial Black"/>
                <a:cs typeface="Arial Black"/>
              </a:rPr>
              <a:t>Carrie</a:t>
            </a:r>
            <a:r>
              <a:rPr sz="2000" spc="-195" dirty="0">
                <a:solidFill>
                  <a:srgbClr val="F5A100"/>
                </a:solidFill>
                <a:latin typeface="Arial Black"/>
                <a:cs typeface="Arial Black"/>
              </a:rPr>
              <a:t> </a:t>
            </a:r>
            <a:r>
              <a:rPr sz="2000" spc="-20" dirty="0">
                <a:solidFill>
                  <a:srgbClr val="F5A100"/>
                </a:solidFill>
                <a:latin typeface="Arial Black"/>
                <a:cs typeface="Arial Black"/>
              </a:rPr>
              <a:t>Coen</a:t>
            </a:r>
            <a:endParaRPr sz="200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60"/>
              </a:spcBef>
            </a:pPr>
            <a:r>
              <a:rPr sz="1200" spc="-40" dirty="0">
                <a:solidFill>
                  <a:srgbClr val="464649"/>
                </a:solidFill>
                <a:latin typeface="Lucida Sans Unicode"/>
                <a:cs typeface="Lucida Sans Unicode"/>
              </a:rPr>
              <a:t>DIRECTOR</a:t>
            </a:r>
            <a:r>
              <a:rPr sz="1200" spc="-15" dirty="0">
                <a:solidFill>
                  <a:srgbClr val="464649"/>
                </a:solidFill>
                <a:latin typeface="Lucida Sans Unicode"/>
                <a:cs typeface="Lucida Sans Unicode"/>
              </a:rPr>
              <a:t> </a:t>
            </a:r>
            <a:r>
              <a:rPr sz="1200" spc="-20" dirty="0">
                <a:solidFill>
                  <a:srgbClr val="464649"/>
                </a:solidFill>
                <a:latin typeface="Lucida Sans Unicode"/>
                <a:cs typeface="Lucida Sans Unicode"/>
              </a:rPr>
              <a:t>OF</a:t>
            </a:r>
            <a:r>
              <a:rPr sz="1200" dirty="0">
                <a:solidFill>
                  <a:srgbClr val="464649"/>
                </a:solidFill>
                <a:latin typeface="Lucida Sans Unicode"/>
                <a:cs typeface="Lucida Sans Unicode"/>
              </a:rPr>
              <a:t> JUSTICE</a:t>
            </a:r>
            <a:r>
              <a:rPr sz="1200" spc="15" dirty="0">
                <a:solidFill>
                  <a:srgbClr val="464649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464649"/>
                </a:solidFill>
                <a:latin typeface="Lucida Sans Unicode"/>
                <a:cs typeface="Lucida Sans Unicode"/>
              </a:rPr>
              <a:t>SYSTEMS</a:t>
            </a:r>
            <a:endParaRPr sz="1200">
              <a:latin typeface="Lucida Sans Unicode"/>
              <a:cs typeface="Lucida Sans Unicode"/>
            </a:endParaRPr>
          </a:p>
          <a:p>
            <a:pPr marL="36830" marR="29845" indent="-635" algn="ctr">
              <a:lnSpc>
                <a:spcPts val="1970"/>
              </a:lnSpc>
              <a:spcBef>
                <a:spcPts val="80"/>
              </a:spcBef>
            </a:pPr>
            <a:r>
              <a:rPr sz="1300" dirty="0">
                <a:solidFill>
                  <a:srgbClr val="464649"/>
                </a:solidFill>
                <a:latin typeface="Lucida Sans Unicode"/>
                <a:cs typeface="Lucida Sans Unicode"/>
              </a:rPr>
              <a:t>Project</a:t>
            </a:r>
            <a:r>
              <a:rPr sz="1300" spc="30" dirty="0">
                <a:solidFill>
                  <a:srgbClr val="464649"/>
                </a:solidFill>
                <a:latin typeface="Lucida Sans Unicode"/>
                <a:cs typeface="Lucida Sans Unicode"/>
              </a:rPr>
              <a:t> </a:t>
            </a:r>
            <a:r>
              <a:rPr sz="1300" spc="-10" dirty="0">
                <a:solidFill>
                  <a:srgbClr val="464649"/>
                </a:solidFill>
                <a:latin typeface="Lucida Sans Unicode"/>
                <a:cs typeface="Lucida Sans Unicode"/>
              </a:rPr>
              <a:t>Sponsor </a:t>
            </a:r>
            <a:r>
              <a:rPr sz="1300" u="sng" spc="-10" dirty="0">
                <a:solidFill>
                  <a:srgbClr val="009CCE"/>
                </a:solidFill>
                <a:uFill>
                  <a:solidFill>
                    <a:srgbClr val="009CCE"/>
                  </a:solidFill>
                </a:uFill>
                <a:latin typeface="Lucida Sans Unicode"/>
                <a:cs typeface="Lucida Sans Unicode"/>
                <a:hlinkClick r:id="rId5"/>
              </a:rPr>
              <a:t>ccoen@rdaconsulting.com</a:t>
            </a:r>
            <a:endParaRPr sz="13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30820" y="3097782"/>
            <a:ext cx="2013585" cy="1018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spc="-75" dirty="0">
                <a:solidFill>
                  <a:srgbClr val="F5A100"/>
                </a:solidFill>
                <a:latin typeface="Arial Black"/>
                <a:cs typeface="Arial Black"/>
              </a:rPr>
              <a:t>Jenni</a:t>
            </a:r>
            <a:r>
              <a:rPr sz="2000" spc="-250" dirty="0">
                <a:solidFill>
                  <a:srgbClr val="F5A100"/>
                </a:solidFill>
                <a:latin typeface="Arial Black"/>
                <a:cs typeface="Arial Black"/>
              </a:rPr>
              <a:t> </a:t>
            </a:r>
            <a:r>
              <a:rPr sz="2000" spc="-25" dirty="0">
                <a:solidFill>
                  <a:srgbClr val="F5A100"/>
                </a:solidFill>
                <a:latin typeface="Arial Black"/>
                <a:cs typeface="Arial Black"/>
              </a:rPr>
              <a:t>Lux</a:t>
            </a:r>
            <a:endParaRPr sz="200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60"/>
              </a:spcBef>
            </a:pPr>
            <a:r>
              <a:rPr sz="1200" spc="-30" dirty="0">
                <a:solidFill>
                  <a:srgbClr val="464649"/>
                </a:solidFill>
                <a:latin typeface="Lucida Sans Unicode"/>
                <a:cs typeface="Lucida Sans Unicode"/>
              </a:rPr>
              <a:t>SENIOR</a:t>
            </a:r>
            <a:r>
              <a:rPr sz="1200" spc="-50" dirty="0">
                <a:solidFill>
                  <a:srgbClr val="464649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464649"/>
                </a:solidFill>
                <a:latin typeface="Lucida Sans Unicode"/>
                <a:cs typeface="Lucida Sans Unicode"/>
              </a:rPr>
              <a:t>CONSULTANT</a:t>
            </a:r>
            <a:endParaRPr sz="1200">
              <a:latin typeface="Lucida Sans Unicode"/>
              <a:cs typeface="Lucida Sans Unicode"/>
            </a:endParaRPr>
          </a:p>
          <a:p>
            <a:pPr marL="12700" marR="5080" indent="-47625" algn="ctr">
              <a:lnSpc>
                <a:spcPct val="124600"/>
              </a:lnSpc>
              <a:spcBef>
                <a:spcPts val="30"/>
              </a:spcBef>
            </a:pPr>
            <a:r>
              <a:rPr sz="1300" dirty="0">
                <a:solidFill>
                  <a:srgbClr val="464649"/>
                </a:solidFill>
                <a:latin typeface="Lucida Sans Unicode"/>
                <a:cs typeface="Lucida Sans Unicode"/>
              </a:rPr>
              <a:t>Project</a:t>
            </a:r>
            <a:r>
              <a:rPr sz="1300" spc="40" dirty="0">
                <a:solidFill>
                  <a:srgbClr val="464649"/>
                </a:solidFill>
                <a:latin typeface="Lucida Sans Unicode"/>
                <a:cs typeface="Lucida Sans Unicode"/>
              </a:rPr>
              <a:t> </a:t>
            </a:r>
            <a:r>
              <a:rPr sz="1300" spc="45" dirty="0">
                <a:solidFill>
                  <a:srgbClr val="464649"/>
                </a:solidFill>
                <a:latin typeface="Lucida Sans Unicode"/>
                <a:cs typeface="Lucida Sans Unicode"/>
              </a:rPr>
              <a:t>Manager </a:t>
            </a:r>
            <a:r>
              <a:rPr sz="1300" u="sng" spc="-10" dirty="0">
                <a:solidFill>
                  <a:srgbClr val="009CCE"/>
                </a:solidFill>
                <a:uFill>
                  <a:solidFill>
                    <a:srgbClr val="009CCE"/>
                  </a:solidFill>
                </a:uFill>
                <a:latin typeface="Lucida Sans Unicode"/>
                <a:cs typeface="Lucida Sans Unicode"/>
                <a:hlinkClick r:id="rId6"/>
              </a:rPr>
              <a:t>jlux@rdaconsulting.com</a:t>
            </a:r>
            <a:endParaRPr sz="13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53360" y="3080775"/>
            <a:ext cx="2527300" cy="103568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35"/>
              </a:spcBef>
            </a:pPr>
            <a:r>
              <a:rPr sz="2000" spc="-80" dirty="0">
                <a:solidFill>
                  <a:srgbClr val="F5A100"/>
                </a:solidFill>
                <a:latin typeface="Arial Black"/>
                <a:cs typeface="Arial Black"/>
              </a:rPr>
              <a:t>Tyeisha</a:t>
            </a:r>
            <a:r>
              <a:rPr sz="2000" spc="-229" dirty="0">
                <a:solidFill>
                  <a:srgbClr val="F5A100"/>
                </a:solidFill>
                <a:latin typeface="Arial Black"/>
                <a:cs typeface="Arial Black"/>
              </a:rPr>
              <a:t> </a:t>
            </a:r>
            <a:r>
              <a:rPr sz="2000" spc="-10" dirty="0">
                <a:solidFill>
                  <a:srgbClr val="F5A100"/>
                </a:solidFill>
                <a:latin typeface="Arial Black"/>
                <a:cs typeface="Arial Black"/>
              </a:rPr>
              <a:t>Fordham</a:t>
            </a:r>
            <a:endParaRPr sz="200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80"/>
              </a:spcBef>
            </a:pPr>
            <a:r>
              <a:rPr sz="1200" spc="-10" dirty="0">
                <a:solidFill>
                  <a:srgbClr val="464649"/>
                </a:solidFill>
                <a:latin typeface="Lucida Sans Unicode"/>
                <a:cs typeface="Lucida Sans Unicode"/>
              </a:rPr>
              <a:t>CONSULTANT</a:t>
            </a:r>
            <a:endParaRPr sz="1200">
              <a:latin typeface="Lucida Sans Unicode"/>
              <a:cs typeface="Lucida Sans Unicode"/>
            </a:endParaRPr>
          </a:p>
          <a:p>
            <a:pPr marL="12700" marR="5080" indent="-48895" algn="ctr">
              <a:lnSpc>
                <a:spcPts val="1970"/>
              </a:lnSpc>
              <a:spcBef>
                <a:spcPts val="55"/>
              </a:spcBef>
            </a:pPr>
            <a:r>
              <a:rPr sz="1300" dirty="0">
                <a:solidFill>
                  <a:srgbClr val="464649"/>
                </a:solidFill>
                <a:latin typeface="Lucida Sans Unicode"/>
                <a:cs typeface="Lucida Sans Unicode"/>
              </a:rPr>
              <a:t>Project</a:t>
            </a:r>
            <a:r>
              <a:rPr sz="1300" spc="45" dirty="0">
                <a:solidFill>
                  <a:srgbClr val="464649"/>
                </a:solidFill>
                <a:latin typeface="Lucida Sans Unicode"/>
                <a:cs typeface="Lucida Sans Unicode"/>
              </a:rPr>
              <a:t> </a:t>
            </a:r>
            <a:r>
              <a:rPr sz="1300" spc="-10" dirty="0">
                <a:solidFill>
                  <a:srgbClr val="464649"/>
                </a:solidFill>
                <a:latin typeface="Lucida Sans Unicode"/>
                <a:cs typeface="Lucida Sans Unicode"/>
              </a:rPr>
              <a:t>Analyst </a:t>
            </a:r>
            <a:r>
              <a:rPr sz="1300" u="sng" spc="-10" dirty="0">
                <a:solidFill>
                  <a:srgbClr val="009CCE"/>
                </a:solidFill>
                <a:uFill>
                  <a:solidFill>
                    <a:srgbClr val="009CCE"/>
                  </a:solidFill>
                </a:uFill>
                <a:latin typeface="Lucida Sans Unicode"/>
                <a:cs typeface="Lucida Sans Unicode"/>
                <a:hlinkClick r:id="rId7"/>
              </a:rPr>
              <a:t>tfordham@rdaconsulting.com</a:t>
            </a:r>
            <a:endParaRPr sz="13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53075" y="4811840"/>
            <a:ext cx="1244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009CCE"/>
                </a:solidFill>
                <a:latin typeface="Arial Black"/>
                <a:cs typeface="Arial Black"/>
              </a:rPr>
              <a:t>5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75" dirty="0"/>
              <a:t>Sonoma</a:t>
            </a:r>
            <a:r>
              <a:rPr spc="-595" dirty="0"/>
              <a:t> </a:t>
            </a:r>
            <a:r>
              <a:rPr spc="-90" dirty="0"/>
              <a:t>Probation</a:t>
            </a:r>
            <a:r>
              <a:rPr spc="-610" dirty="0"/>
              <a:t> </a:t>
            </a:r>
            <a:r>
              <a:rPr spc="-30" dirty="0"/>
              <a:t>Team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5800" y="1286315"/>
            <a:ext cx="7380677" cy="2880917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469265" algn="l"/>
              </a:tabLst>
            </a:pPr>
            <a:r>
              <a:rPr sz="20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Rob Halverson</a:t>
            </a:r>
            <a:r>
              <a:rPr lang="en-US" sz="20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-Program Development Manager</a:t>
            </a:r>
            <a:endParaRPr sz="2000" spc="-10" dirty="0">
              <a:solidFill>
                <a:srgbClr val="1F1F1E"/>
              </a:solidFill>
              <a:latin typeface="Lucida Sans Unicode"/>
              <a:cs typeface="Lucida Sans Unicode"/>
            </a:endParaRPr>
          </a:p>
          <a:p>
            <a:pPr marL="469265" indent="-45656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69265" algn="l"/>
              </a:tabLst>
            </a:pPr>
            <a:r>
              <a:rPr lang="en-US" sz="20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Haun</a:t>
            </a:r>
            <a:r>
              <a:rPr sz="20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ani Pakaki</a:t>
            </a:r>
            <a:r>
              <a:rPr lang="en-US" sz="20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-Program Planning Evaluation Analyst</a:t>
            </a:r>
            <a:endParaRPr sz="2000" spc="-10" dirty="0">
              <a:solidFill>
                <a:srgbClr val="1F1F1E"/>
              </a:solidFill>
              <a:latin typeface="Lucida Sans Unicode"/>
              <a:cs typeface="Lucida Sans Unicode"/>
            </a:endParaRPr>
          </a:p>
          <a:p>
            <a:pPr marL="469265" indent="-456565">
              <a:lnSpc>
                <a:spcPct val="100000"/>
              </a:lnSpc>
              <a:spcBef>
                <a:spcPts val="770"/>
              </a:spcBef>
              <a:buClr>
                <a:srgbClr val="1F1F1E"/>
              </a:buClr>
              <a:buFont typeface="Arial"/>
              <a:buChar char="•"/>
              <a:tabLst>
                <a:tab pos="469265" algn="l"/>
              </a:tabLst>
            </a:pPr>
            <a:r>
              <a:rPr sz="20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Theresa Brownlee</a:t>
            </a:r>
            <a:r>
              <a:rPr lang="en-US" sz="20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-Administrative Aide</a:t>
            </a:r>
          </a:p>
          <a:p>
            <a:pPr marL="469265" indent="-456565">
              <a:lnSpc>
                <a:spcPct val="100000"/>
              </a:lnSpc>
              <a:spcBef>
                <a:spcPts val="770"/>
              </a:spcBef>
              <a:buClr>
                <a:srgbClr val="1F1F1E"/>
              </a:buClr>
              <a:buFont typeface="Arial"/>
              <a:buChar char="•"/>
              <a:tabLst>
                <a:tab pos="469265" algn="l"/>
              </a:tabLst>
            </a:pPr>
            <a:r>
              <a:rPr lang="en-US" sz="20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Kris Hoyer-Probation Division Director II</a:t>
            </a:r>
          </a:p>
          <a:p>
            <a:pPr marL="469265" indent="-456565">
              <a:lnSpc>
                <a:spcPct val="100000"/>
              </a:lnSpc>
              <a:spcBef>
                <a:spcPts val="770"/>
              </a:spcBef>
              <a:buClr>
                <a:srgbClr val="1F1F1E"/>
              </a:buClr>
              <a:buFont typeface="Arial"/>
              <a:buChar char="•"/>
              <a:tabLst>
                <a:tab pos="469265" algn="l"/>
              </a:tabLst>
            </a:pPr>
            <a:r>
              <a:rPr lang="en-US" sz="20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Brandon Bannister-Probation Officer IV</a:t>
            </a:r>
          </a:p>
          <a:p>
            <a:pPr marL="469265" indent="-456565">
              <a:lnSpc>
                <a:spcPct val="100000"/>
              </a:lnSpc>
              <a:spcBef>
                <a:spcPts val="770"/>
              </a:spcBef>
              <a:buClr>
                <a:srgbClr val="1F1F1E"/>
              </a:buClr>
              <a:buFont typeface="Arial"/>
              <a:buChar char="•"/>
              <a:tabLst>
                <a:tab pos="469265" algn="l"/>
              </a:tabLst>
            </a:pPr>
            <a:r>
              <a:rPr lang="en-US" sz="20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Jason Bowman-Juvenile Correctional Counselor IV</a:t>
            </a:r>
          </a:p>
          <a:p>
            <a:pPr marL="469265" indent="-456565">
              <a:lnSpc>
                <a:spcPct val="100000"/>
              </a:lnSpc>
              <a:spcBef>
                <a:spcPts val="770"/>
              </a:spcBef>
              <a:buClr>
                <a:srgbClr val="1F1F1E"/>
              </a:buClr>
              <a:buFont typeface="Arial"/>
              <a:buChar char="•"/>
              <a:tabLst>
                <a:tab pos="469265" algn="l"/>
              </a:tabLst>
            </a:pPr>
            <a:r>
              <a:rPr lang="en-US" sz="20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Ken Adkins-Juvenile Correctional Counselor III</a:t>
            </a:r>
            <a:endParaRPr sz="2000" spc="-10" dirty="0">
              <a:solidFill>
                <a:srgbClr val="1F1F1E"/>
              </a:solidFill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Section 2: Project Overview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66C8D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978" y="0"/>
            <a:ext cx="1741893" cy="1551584"/>
          </a:xfrm>
          <a:prstGeom prst="rect">
            <a:avLst/>
          </a:prstGeom>
        </p:spPr>
      </p:pic>
      <p:pic>
        <p:nvPic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5978" y="3619500"/>
            <a:ext cx="1741893" cy="1523999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 idx="4294967295"/>
          </p:nvPr>
        </p:nvSpPr>
        <p:spPr>
          <a:xfrm>
            <a:off x="770873" y="2530463"/>
            <a:ext cx="5402580" cy="7569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1270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0" cap="none" spc="-20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/>
                <a:cs typeface="Arial Black"/>
              </a:rPr>
              <a:t>Project</a:t>
            </a:r>
            <a:r>
              <a:rPr kumimoji="0" lang="en-US" sz="4800" b="0" i="0" u="none" strike="noStrike" kern="0" cap="none" spc="-6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/>
                <a:cs typeface="Arial Black"/>
              </a:rPr>
              <a:t> </a:t>
            </a:r>
            <a:r>
              <a:rPr kumimoji="0" lang="en-US" sz="4800" b="0" i="0" u="none" strike="noStrike" kern="0" cap="none" spc="-8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/>
                <a:cs typeface="Arial Black"/>
              </a:rPr>
              <a:t>Overview</a:t>
            </a:r>
            <a:endParaRPr kumimoji="0" lang="en-US" sz="4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0874" y="1946763"/>
            <a:ext cx="21520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0" dirty="0">
                <a:solidFill>
                  <a:srgbClr val="1F717E"/>
                </a:solidFill>
                <a:latin typeface="Arial Black"/>
                <a:cs typeface="Arial Black"/>
              </a:rPr>
              <a:t>SECTION</a:t>
            </a:r>
            <a:r>
              <a:rPr sz="2400" spc="-225" dirty="0">
                <a:solidFill>
                  <a:srgbClr val="1F717E"/>
                </a:solidFill>
                <a:latin typeface="Arial Black"/>
                <a:cs typeface="Arial Black"/>
              </a:rPr>
              <a:t> </a:t>
            </a:r>
            <a:r>
              <a:rPr sz="2400" spc="-70" dirty="0">
                <a:solidFill>
                  <a:srgbClr val="1F717E"/>
                </a:solidFill>
                <a:latin typeface="Arial Black"/>
                <a:cs typeface="Arial Black"/>
              </a:rPr>
              <a:t>TWO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41673" y="4824271"/>
            <a:ext cx="1225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004E67"/>
                </a:solidFill>
                <a:latin typeface="Arial Black"/>
                <a:cs typeface="Arial Black"/>
              </a:rPr>
              <a:t>6</a:t>
            </a:r>
            <a:endParaRPr sz="12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943975" y="0"/>
            <a:ext cx="200025" cy="5143500"/>
          </a:xfrm>
          <a:custGeom>
            <a:avLst/>
            <a:gdLst/>
            <a:ahLst/>
            <a:cxnLst/>
            <a:rect l="l" t="t" r="r" b="b"/>
            <a:pathLst>
              <a:path w="200025" h="5143500">
                <a:moveTo>
                  <a:pt x="200025" y="0"/>
                </a:moveTo>
                <a:lnTo>
                  <a:pt x="0" y="0"/>
                </a:lnTo>
                <a:lnTo>
                  <a:pt x="0" y="5143500"/>
                </a:lnTo>
                <a:lnTo>
                  <a:pt x="200025" y="5143500"/>
                </a:lnTo>
                <a:lnTo>
                  <a:pt x="200025" y="0"/>
                </a:lnTo>
                <a:close/>
              </a:path>
            </a:pathLst>
          </a:custGeom>
          <a:solidFill>
            <a:srgbClr val="F5A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0299" y="501573"/>
            <a:ext cx="724291" cy="648382"/>
          </a:xfrm>
          <a:prstGeom prst="rect">
            <a:avLst/>
          </a:prstGeom>
        </p:spPr>
      </p:pic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4843743"/>
            <a:ext cx="274955" cy="168910"/>
          </a:xfrm>
          <a:custGeom>
            <a:avLst/>
            <a:gdLst/>
            <a:ahLst/>
            <a:cxnLst/>
            <a:rect l="l" t="t" r="r" b="b"/>
            <a:pathLst>
              <a:path w="274955" h="168910">
                <a:moveTo>
                  <a:pt x="246232" y="0"/>
                </a:moveTo>
                <a:lnTo>
                  <a:pt x="9136" y="0"/>
                </a:lnTo>
                <a:lnTo>
                  <a:pt x="0" y="1844"/>
                </a:lnTo>
                <a:lnTo>
                  <a:pt x="0" y="167065"/>
                </a:lnTo>
                <a:lnTo>
                  <a:pt x="9136" y="168909"/>
                </a:lnTo>
                <a:lnTo>
                  <a:pt x="246232" y="168909"/>
                </a:lnTo>
                <a:lnTo>
                  <a:pt x="257188" y="166696"/>
                </a:lnTo>
                <a:lnTo>
                  <a:pt x="266133" y="160661"/>
                </a:lnTo>
                <a:lnTo>
                  <a:pt x="272164" y="151711"/>
                </a:lnTo>
                <a:lnTo>
                  <a:pt x="274375" y="140754"/>
                </a:lnTo>
                <a:lnTo>
                  <a:pt x="274375" y="28155"/>
                </a:lnTo>
                <a:lnTo>
                  <a:pt x="272164" y="17198"/>
                </a:lnTo>
                <a:lnTo>
                  <a:pt x="266133" y="8248"/>
                </a:lnTo>
                <a:lnTo>
                  <a:pt x="257188" y="2213"/>
                </a:lnTo>
                <a:lnTo>
                  <a:pt x="246232" y="0"/>
                </a:lnTo>
                <a:close/>
              </a:path>
            </a:pathLst>
          </a:custGeom>
          <a:solidFill>
            <a:srgbClr val="F5A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53075" y="4811840"/>
            <a:ext cx="10731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14" dirty="0">
                <a:solidFill>
                  <a:srgbClr val="009CCE"/>
                </a:solidFill>
                <a:latin typeface="Arial Black"/>
                <a:cs typeface="Arial Black"/>
              </a:rPr>
              <a:t>7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85" dirty="0"/>
              <a:t>Project</a:t>
            </a:r>
            <a:r>
              <a:rPr spc="-580" dirty="0"/>
              <a:t> </a:t>
            </a:r>
            <a:r>
              <a:rPr spc="-50" dirty="0"/>
              <a:t>Understanding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62912" y="1305206"/>
            <a:ext cx="2131695" cy="148590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960755">
              <a:lnSpc>
                <a:spcPts val="2160"/>
              </a:lnSpc>
              <a:spcBef>
                <a:spcPts val="375"/>
              </a:spcBef>
            </a:pPr>
            <a:r>
              <a:rPr sz="2000" spc="-40" dirty="0">
                <a:solidFill>
                  <a:srgbClr val="009CCE"/>
                </a:solidFill>
                <a:latin typeface="Arial Black"/>
                <a:cs typeface="Arial Black"/>
              </a:rPr>
              <a:t>Program </a:t>
            </a:r>
            <a:r>
              <a:rPr sz="2000" spc="-10" dirty="0">
                <a:solidFill>
                  <a:srgbClr val="009CCE"/>
                </a:solidFill>
                <a:latin typeface="Arial Black"/>
                <a:cs typeface="Arial Black"/>
              </a:rPr>
              <a:t>Context</a:t>
            </a:r>
            <a:endParaRPr sz="2000">
              <a:latin typeface="Arial Black"/>
              <a:cs typeface="Arial Black"/>
            </a:endParaRPr>
          </a:p>
          <a:p>
            <a:pPr marL="12700" marR="5080">
              <a:lnSpc>
                <a:spcPts val="1300"/>
              </a:lnSpc>
              <a:spcBef>
                <a:spcPts val="434"/>
              </a:spcBef>
            </a:pP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Supports</a:t>
            </a:r>
            <a:r>
              <a:rPr sz="1200" spc="110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justice-</a:t>
            </a:r>
            <a:r>
              <a:rPr sz="12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involved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youth</a:t>
            </a:r>
            <a:r>
              <a:rPr sz="1200" spc="-4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in</a:t>
            </a:r>
            <a:r>
              <a:rPr sz="1200" spc="-30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75" dirty="0">
                <a:solidFill>
                  <a:srgbClr val="1F1F1E"/>
                </a:solidFill>
                <a:latin typeface="Lucida Sans Unicode"/>
                <a:cs typeface="Lucida Sans Unicode"/>
              </a:rPr>
              <a:t>SC</a:t>
            </a:r>
            <a:r>
              <a:rPr sz="1200" spc="-30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through</a:t>
            </a:r>
            <a:r>
              <a:rPr sz="1200" spc="-50" dirty="0">
                <a:solidFill>
                  <a:srgbClr val="1F1F1E"/>
                </a:solidFill>
                <a:latin typeface="Lucida Sans Unicode"/>
                <a:cs typeface="Lucida Sans Unicode"/>
              </a:rPr>
              <a:t> SYTF</a:t>
            </a:r>
            <a:r>
              <a:rPr sz="1200" spc="-3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50" dirty="0">
                <a:solidFill>
                  <a:srgbClr val="1F1F1E"/>
                </a:solidFill>
                <a:latin typeface="Lucida Sans Unicode"/>
                <a:cs typeface="Lucida Sans Unicode"/>
              </a:rPr>
              <a:t>&amp; </a:t>
            </a:r>
            <a:r>
              <a:rPr sz="1200" spc="-55" dirty="0">
                <a:solidFill>
                  <a:srgbClr val="1F1F1E"/>
                </a:solidFill>
                <a:latin typeface="Lucida Sans Unicode"/>
                <a:cs typeface="Lucida Sans Unicode"/>
              </a:rPr>
              <a:t>LRPs,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 focusing</a:t>
            </a:r>
            <a:r>
              <a:rPr sz="1200" spc="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25" dirty="0">
                <a:solidFill>
                  <a:srgbClr val="1F1F1E"/>
                </a:solidFill>
                <a:latin typeface="Lucida Sans Unicode"/>
                <a:cs typeface="Lucida Sans Unicode"/>
              </a:rPr>
              <a:t>on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rehabilitation,</a:t>
            </a:r>
            <a:r>
              <a:rPr sz="1200" spc="-1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reintegration,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&amp;</a:t>
            </a:r>
            <a:r>
              <a:rPr sz="1200" spc="-1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20" dirty="0">
                <a:solidFill>
                  <a:srgbClr val="1F1F1E"/>
                </a:solidFill>
                <a:latin typeface="Lucida Sans Unicode"/>
                <a:cs typeface="Lucida Sans Unicode"/>
              </a:rPr>
              <a:t>EBPs</a:t>
            </a:r>
            <a:endParaRPr sz="12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41826" y="1305206"/>
            <a:ext cx="2159635" cy="312483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353060">
              <a:lnSpc>
                <a:spcPts val="2160"/>
              </a:lnSpc>
              <a:spcBef>
                <a:spcPts val="375"/>
              </a:spcBef>
            </a:pPr>
            <a:r>
              <a:rPr sz="2000" spc="-50" dirty="0">
                <a:solidFill>
                  <a:srgbClr val="F5A100"/>
                </a:solidFill>
                <a:latin typeface="Arial Black"/>
                <a:cs typeface="Arial Black"/>
              </a:rPr>
              <a:t>Collaborative </a:t>
            </a:r>
            <a:r>
              <a:rPr sz="2000" spc="-10" dirty="0">
                <a:solidFill>
                  <a:srgbClr val="F5A100"/>
                </a:solidFill>
                <a:latin typeface="Arial Black"/>
                <a:cs typeface="Arial Black"/>
              </a:rPr>
              <a:t>Approach</a:t>
            </a:r>
            <a:endParaRPr sz="2000">
              <a:latin typeface="Arial Black"/>
              <a:cs typeface="Arial Black"/>
            </a:endParaRPr>
          </a:p>
          <a:p>
            <a:pPr marL="12700" marR="78740">
              <a:lnSpc>
                <a:spcPts val="1300"/>
              </a:lnSpc>
              <a:spcBef>
                <a:spcPts val="434"/>
              </a:spcBef>
            </a:pP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Involves</a:t>
            </a:r>
            <a:r>
              <a:rPr sz="1200" spc="2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partnership </a:t>
            </a:r>
            <a:r>
              <a:rPr sz="1200" spc="50" dirty="0">
                <a:solidFill>
                  <a:srgbClr val="1F1F1E"/>
                </a:solidFill>
                <a:latin typeface="Lucida Sans Unicode"/>
                <a:cs typeface="Lucida Sans Unicode"/>
              </a:rPr>
              <a:t>between</a:t>
            </a:r>
            <a:r>
              <a:rPr sz="1200" spc="-2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Probation, </a:t>
            </a:r>
            <a:r>
              <a:rPr sz="1200" spc="45" dirty="0">
                <a:solidFill>
                  <a:srgbClr val="1F1F1E"/>
                </a:solidFill>
                <a:latin typeface="Lucida Sans Unicode"/>
                <a:cs typeface="Lucida Sans Unicode"/>
              </a:rPr>
              <a:t>contracted</a:t>
            </a:r>
            <a:r>
              <a:rPr sz="1200" spc="-6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service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providers,</a:t>
            </a:r>
            <a:r>
              <a:rPr sz="1200" spc="-4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&amp;</a:t>
            </a:r>
            <a:r>
              <a:rPr sz="1200" spc="-50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support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networks</a:t>
            </a:r>
            <a:r>
              <a:rPr sz="1200" spc="-1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to</a:t>
            </a:r>
            <a:r>
              <a:rPr sz="12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deliver</a:t>
            </a:r>
            <a:r>
              <a:rPr sz="1200" spc="10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tailored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&amp;</a:t>
            </a:r>
            <a:r>
              <a:rPr sz="1200" spc="1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culturally</a:t>
            </a:r>
            <a:r>
              <a:rPr sz="1200" spc="10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responsive services</a:t>
            </a:r>
            <a:endParaRPr sz="1200">
              <a:latin typeface="Lucida Sans Unicode"/>
              <a:cs typeface="Lucida Sans Unicode"/>
            </a:endParaRPr>
          </a:p>
          <a:p>
            <a:pPr marL="12700" marR="5080">
              <a:lnSpc>
                <a:spcPts val="2160"/>
              </a:lnSpc>
              <a:spcBef>
                <a:spcPts val="1630"/>
              </a:spcBef>
            </a:pPr>
            <a:r>
              <a:rPr sz="2000" spc="-40" dirty="0">
                <a:solidFill>
                  <a:srgbClr val="00759A"/>
                </a:solidFill>
                <a:latin typeface="Arial Black"/>
                <a:cs typeface="Arial Black"/>
              </a:rPr>
              <a:t>Implementation </a:t>
            </a:r>
            <a:r>
              <a:rPr sz="2000" spc="-10" dirty="0">
                <a:solidFill>
                  <a:srgbClr val="00759A"/>
                </a:solidFill>
                <a:latin typeface="Arial Black"/>
                <a:cs typeface="Arial Black"/>
              </a:rPr>
              <a:t>Timeline</a:t>
            </a:r>
            <a:endParaRPr sz="2000">
              <a:latin typeface="Arial Black"/>
              <a:cs typeface="Arial Black"/>
            </a:endParaRPr>
          </a:p>
          <a:p>
            <a:pPr marL="12700" marR="53340">
              <a:lnSpc>
                <a:spcPct val="90400"/>
              </a:lnSpc>
              <a:spcBef>
                <a:spcPts val="415"/>
              </a:spcBef>
            </a:pP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Evaluation</a:t>
            </a:r>
            <a:r>
              <a:rPr sz="1200" spc="140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activities </a:t>
            </a:r>
            <a:r>
              <a:rPr sz="1200" spc="10" dirty="0">
                <a:solidFill>
                  <a:srgbClr val="1F1F1E"/>
                </a:solidFill>
                <a:latin typeface="Lucida Sans Unicode"/>
                <a:cs typeface="Lucida Sans Unicode"/>
              </a:rPr>
              <a:t>scheduled</a:t>
            </a:r>
            <a:r>
              <a:rPr sz="1200" spc="6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10" dirty="0">
                <a:solidFill>
                  <a:srgbClr val="1F1F1E"/>
                </a:solidFill>
                <a:latin typeface="Lucida Sans Unicode"/>
                <a:cs typeface="Lucida Sans Unicode"/>
              </a:rPr>
              <a:t>from</a:t>
            </a:r>
            <a:r>
              <a:rPr sz="1200" spc="9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70" dirty="0">
                <a:solidFill>
                  <a:srgbClr val="1F1F1E"/>
                </a:solidFill>
                <a:latin typeface="Lucida Sans Unicode"/>
                <a:cs typeface="Lucida Sans Unicode"/>
              </a:rPr>
              <a:t>January </a:t>
            </a:r>
            <a:r>
              <a:rPr sz="1200" spc="-45" dirty="0">
                <a:solidFill>
                  <a:srgbClr val="1F1F1E"/>
                </a:solidFill>
                <a:latin typeface="Lucida Sans Unicode"/>
                <a:cs typeface="Lucida Sans Unicode"/>
              </a:rPr>
              <a:t>2025</a:t>
            </a:r>
            <a:r>
              <a:rPr sz="1200" spc="-5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through</a:t>
            </a:r>
            <a:r>
              <a:rPr sz="1200" spc="-4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80" dirty="0">
                <a:solidFill>
                  <a:srgbClr val="1F1F1E"/>
                </a:solidFill>
                <a:latin typeface="Lucida Sans Unicode"/>
                <a:cs typeface="Lucida Sans Unicode"/>
              </a:rPr>
              <a:t>January</a:t>
            </a:r>
            <a:r>
              <a:rPr sz="1200" spc="-4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25" dirty="0">
                <a:solidFill>
                  <a:srgbClr val="1F1F1E"/>
                </a:solidFill>
                <a:latin typeface="Lucida Sans Unicode"/>
                <a:cs typeface="Lucida Sans Unicode"/>
              </a:rPr>
              <a:t>2026</a:t>
            </a:r>
            <a:endParaRPr sz="12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20741" y="1303682"/>
            <a:ext cx="2191385" cy="135128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601980">
              <a:lnSpc>
                <a:spcPts val="2270"/>
              </a:lnSpc>
              <a:spcBef>
                <a:spcPts val="380"/>
              </a:spcBef>
            </a:pPr>
            <a:r>
              <a:rPr sz="2100" spc="-35" dirty="0">
                <a:solidFill>
                  <a:srgbClr val="66C8D7"/>
                </a:solidFill>
                <a:latin typeface="Arial Black"/>
                <a:cs typeface="Arial Black"/>
              </a:rPr>
              <a:t>Legislative </a:t>
            </a:r>
            <a:r>
              <a:rPr sz="2100" spc="-80" dirty="0">
                <a:solidFill>
                  <a:srgbClr val="66C8D7"/>
                </a:solidFill>
                <a:latin typeface="Arial Black"/>
                <a:cs typeface="Arial Black"/>
              </a:rPr>
              <a:t>Framework</a:t>
            </a:r>
            <a:endParaRPr sz="2100">
              <a:latin typeface="Arial Black"/>
              <a:cs typeface="Arial Black"/>
            </a:endParaRPr>
          </a:p>
          <a:p>
            <a:pPr marL="12700" marR="5080">
              <a:lnSpc>
                <a:spcPct val="90300"/>
              </a:lnSpc>
              <a:spcBef>
                <a:spcPts val="420"/>
              </a:spcBef>
            </a:pP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Funded</a:t>
            </a:r>
            <a:r>
              <a:rPr sz="1200" spc="5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through</a:t>
            </a:r>
            <a:r>
              <a:rPr sz="1200" spc="50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105" dirty="0">
                <a:solidFill>
                  <a:srgbClr val="1F1F1E"/>
                </a:solidFill>
                <a:latin typeface="Lucida Sans Unicode"/>
                <a:cs typeface="Lucida Sans Unicode"/>
              </a:rPr>
              <a:t>JJRBG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under</a:t>
            </a:r>
            <a:r>
              <a:rPr sz="1200" spc="10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SBs</a:t>
            </a:r>
            <a:r>
              <a:rPr sz="1200" spc="10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55" dirty="0">
                <a:solidFill>
                  <a:srgbClr val="1F1F1E"/>
                </a:solidFill>
                <a:latin typeface="Lucida Sans Unicode"/>
                <a:cs typeface="Lucida Sans Unicode"/>
              </a:rPr>
              <a:t>823</a:t>
            </a:r>
            <a:r>
              <a:rPr sz="1200" spc="1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&amp;</a:t>
            </a:r>
            <a:r>
              <a:rPr sz="1200" spc="20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25" dirty="0">
                <a:solidFill>
                  <a:srgbClr val="1F1F1E"/>
                </a:solidFill>
                <a:latin typeface="Lucida Sans Unicode"/>
                <a:cs typeface="Lucida Sans Unicode"/>
              </a:rPr>
              <a:t>92,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emphasizing</a:t>
            </a:r>
            <a:r>
              <a:rPr sz="1200" spc="160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local,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community-</a:t>
            </a:r>
            <a:r>
              <a:rPr sz="1200" spc="70" dirty="0">
                <a:solidFill>
                  <a:srgbClr val="1F1F1E"/>
                </a:solidFill>
                <a:latin typeface="Lucida Sans Unicode"/>
                <a:cs typeface="Lucida Sans Unicode"/>
              </a:rPr>
              <a:t>based</a:t>
            </a:r>
            <a:r>
              <a:rPr sz="1200" spc="220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solutions</a:t>
            </a:r>
            <a:endParaRPr sz="12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59008" y="3178287"/>
            <a:ext cx="2766893" cy="1665456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721995">
              <a:lnSpc>
                <a:spcPts val="2160"/>
              </a:lnSpc>
              <a:spcBef>
                <a:spcPts val="375"/>
              </a:spcBef>
            </a:pPr>
            <a:r>
              <a:rPr sz="2000" spc="-65" dirty="0">
                <a:solidFill>
                  <a:srgbClr val="FFCC00"/>
                </a:solidFill>
                <a:latin typeface="Arial Black"/>
                <a:cs typeface="Arial Black"/>
              </a:rPr>
              <a:t>Evaluation </a:t>
            </a:r>
            <a:r>
              <a:rPr sz="2000" spc="-10" dirty="0">
                <a:solidFill>
                  <a:srgbClr val="FFCC00"/>
                </a:solidFill>
                <a:latin typeface="Arial Black"/>
                <a:cs typeface="Arial Black"/>
              </a:rPr>
              <a:t>Scope</a:t>
            </a:r>
            <a:endParaRPr sz="2000" dirty="0">
              <a:latin typeface="Arial Black"/>
              <a:cs typeface="Arial Black"/>
            </a:endParaRPr>
          </a:p>
          <a:p>
            <a:pPr marL="12700" marR="5080">
              <a:lnSpc>
                <a:spcPct val="90200"/>
              </a:lnSpc>
              <a:spcBef>
                <a:spcPts val="415"/>
              </a:spcBef>
            </a:pP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Includes</a:t>
            </a:r>
            <a:r>
              <a:rPr sz="1200" spc="14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qualitative</a:t>
            </a:r>
            <a:r>
              <a:rPr sz="1200" spc="17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50" dirty="0">
                <a:solidFill>
                  <a:srgbClr val="1F1F1E"/>
                </a:solidFill>
                <a:latin typeface="Lucida Sans Unicode"/>
                <a:cs typeface="Lucida Sans Unicode"/>
              </a:rPr>
              <a:t>&amp; </a:t>
            </a:r>
            <a:r>
              <a:rPr sz="1200" spc="10" dirty="0">
                <a:solidFill>
                  <a:srgbClr val="1F1F1E"/>
                </a:solidFill>
                <a:latin typeface="Lucida Sans Unicode"/>
                <a:cs typeface="Lucida Sans Unicode"/>
              </a:rPr>
              <a:t>quantitative</a:t>
            </a:r>
            <a:r>
              <a:rPr sz="1200" spc="4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80" dirty="0">
                <a:solidFill>
                  <a:srgbClr val="1F1F1E"/>
                </a:solidFill>
                <a:latin typeface="Lucida Sans Unicode"/>
                <a:cs typeface="Lucida Sans Unicode"/>
              </a:rPr>
              <a:t>data</a:t>
            </a:r>
            <a:r>
              <a:rPr sz="1200" spc="5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collection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to</a:t>
            </a:r>
            <a:r>
              <a:rPr sz="1200" spc="6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assess</a:t>
            </a:r>
            <a:r>
              <a:rPr sz="1200" spc="8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program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implementation,</a:t>
            </a:r>
            <a:r>
              <a:rPr sz="1200" spc="229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youth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experiences,</a:t>
            </a:r>
            <a:r>
              <a:rPr sz="1200" spc="2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&amp;</a:t>
            </a:r>
            <a:r>
              <a:rPr sz="1200" spc="10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alignment with best practices</a:t>
            </a:r>
            <a:r>
              <a:rPr lang="en-US" sz="12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– emphasis will be on the voices of youth and their support networks</a:t>
            </a:r>
            <a:endParaRPr sz="1200" spc="-10" dirty="0">
              <a:solidFill>
                <a:srgbClr val="1F1F1E"/>
              </a:solidFill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20741" y="3270617"/>
            <a:ext cx="1971039" cy="1680845"/>
          </a:xfrm>
          <a:prstGeom prst="rect">
            <a:avLst/>
          </a:prstGeom>
        </p:spPr>
        <p:txBody>
          <a:bodyPr vert="horz" wrap="square" lIns="0" tIns="48894" rIns="0" bIns="0" rtlCol="0">
            <a:spAutoFit/>
          </a:bodyPr>
          <a:lstStyle/>
          <a:p>
            <a:pPr marL="12700" marR="187325">
              <a:lnSpc>
                <a:spcPts val="2270"/>
              </a:lnSpc>
              <a:spcBef>
                <a:spcPts val="384"/>
              </a:spcBef>
            </a:pPr>
            <a:r>
              <a:rPr sz="2100" spc="-55" dirty="0">
                <a:solidFill>
                  <a:srgbClr val="99D6EB"/>
                </a:solidFill>
                <a:latin typeface="Arial Black"/>
                <a:cs typeface="Arial Black"/>
              </a:rPr>
              <a:t>Independent </a:t>
            </a:r>
            <a:r>
              <a:rPr sz="2100" spc="-10" dirty="0">
                <a:solidFill>
                  <a:srgbClr val="99D6EB"/>
                </a:solidFill>
                <a:latin typeface="Arial Black"/>
                <a:cs typeface="Arial Black"/>
              </a:rPr>
              <a:t>Evaluation</a:t>
            </a:r>
            <a:endParaRPr sz="2100">
              <a:latin typeface="Arial Black"/>
              <a:cs typeface="Arial Black"/>
            </a:endParaRPr>
          </a:p>
          <a:p>
            <a:pPr marL="12700" marR="5080">
              <a:lnSpc>
                <a:spcPct val="90200"/>
              </a:lnSpc>
              <a:spcBef>
                <a:spcPts val="415"/>
              </a:spcBef>
            </a:pPr>
            <a:r>
              <a:rPr sz="1200" spc="45" dirty="0">
                <a:solidFill>
                  <a:srgbClr val="1F1F1E"/>
                </a:solidFill>
                <a:latin typeface="Lucida Sans Unicode"/>
                <a:cs typeface="Lucida Sans Unicode"/>
              </a:rPr>
              <a:t>Conducted</a:t>
            </a:r>
            <a:r>
              <a:rPr sz="1200" spc="-50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55" dirty="0">
                <a:solidFill>
                  <a:srgbClr val="1F1F1E"/>
                </a:solidFill>
                <a:latin typeface="Lucida Sans Unicode"/>
                <a:cs typeface="Lucida Sans Unicode"/>
              </a:rPr>
              <a:t>by</a:t>
            </a:r>
            <a:r>
              <a:rPr sz="1200" spc="-45" dirty="0">
                <a:solidFill>
                  <a:srgbClr val="1F1F1E"/>
                </a:solidFill>
                <a:latin typeface="Lucida Sans Unicode"/>
                <a:cs typeface="Lucida Sans Unicode"/>
              </a:rPr>
              <a:t> RDA </a:t>
            </a:r>
            <a:r>
              <a:rPr sz="1200" spc="-25" dirty="0">
                <a:solidFill>
                  <a:srgbClr val="1F1F1E"/>
                </a:solidFill>
                <a:latin typeface="Lucida Sans Unicode"/>
                <a:cs typeface="Lucida Sans Unicode"/>
              </a:rPr>
              <a:t>to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provide</a:t>
            </a:r>
            <a:r>
              <a:rPr sz="1200" spc="8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actionable </a:t>
            </a:r>
            <a:r>
              <a:rPr sz="1200" spc="30" dirty="0">
                <a:solidFill>
                  <a:srgbClr val="1F1F1E"/>
                </a:solidFill>
                <a:latin typeface="Lucida Sans Unicode"/>
                <a:cs typeface="Lucida Sans Unicode"/>
              </a:rPr>
              <a:t>recommendations</a:t>
            </a:r>
            <a:r>
              <a:rPr sz="1200" spc="140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60" dirty="0">
                <a:solidFill>
                  <a:srgbClr val="1F1F1E"/>
                </a:solidFill>
                <a:latin typeface="Lucida Sans Unicode"/>
                <a:cs typeface="Lucida Sans Unicode"/>
              </a:rPr>
              <a:t>based </a:t>
            </a:r>
            <a:r>
              <a:rPr sz="1200" spc="10" dirty="0">
                <a:solidFill>
                  <a:srgbClr val="1F1F1E"/>
                </a:solidFill>
                <a:latin typeface="Lucida Sans Unicode"/>
                <a:cs typeface="Lucida Sans Unicode"/>
              </a:rPr>
              <a:t>on</a:t>
            </a:r>
            <a:r>
              <a:rPr sz="1200" spc="1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10" dirty="0">
                <a:solidFill>
                  <a:srgbClr val="1F1F1E"/>
                </a:solidFill>
                <a:latin typeface="Lucida Sans Unicode"/>
                <a:cs typeface="Lucida Sans Unicode"/>
              </a:rPr>
              <a:t>perspectives</a:t>
            </a:r>
            <a:r>
              <a:rPr sz="1200" spc="6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of</a:t>
            </a:r>
            <a:r>
              <a:rPr sz="1200" spc="40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youth,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support</a:t>
            </a:r>
            <a:r>
              <a:rPr sz="1200" spc="-4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networks,</a:t>
            </a:r>
            <a:r>
              <a:rPr sz="1200" spc="-50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staff,</a:t>
            </a:r>
            <a:r>
              <a:rPr sz="1200" spc="-20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50" dirty="0">
                <a:solidFill>
                  <a:srgbClr val="1F1F1E"/>
                </a:solidFill>
                <a:latin typeface="Lucida Sans Unicode"/>
                <a:cs typeface="Lucida Sans Unicode"/>
              </a:rPr>
              <a:t>&amp; </a:t>
            </a:r>
            <a:r>
              <a:rPr sz="1200" dirty="0">
                <a:solidFill>
                  <a:srgbClr val="1F1F1E"/>
                </a:solidFill>
                <a:latin typeface="Lucida Sans Unicode"/>
                <a:cs typeface="Lucida Sans Unicode"/>
              </a:rPr>
              <a:t>service</a:t>
            </a:r>
            <a:r>
              <a:rPr sz="1200" spc="160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providers</a:t>
            </a:r>
            <a:endParaRPr sz="12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6364" y="197229"/>
            <a:ext cx="50761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90" dirty="0"/>
              <a:t>Project</a:t>
            </a:r>
            <a:r>
              <a:rPr spc="-600" dirty="0"/>
              <a:t> </a:t>
            </a:r>
            <a:r>
              <a:rPr spc="-10" dirty="0"/>
              <a:t>Approach</a:t>
            </a:r>
          </a:p>
        </p:txBody>
      </p:sp>
      <p:pic>
        <p:nvPic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4168" y="279764"/>
            <a:ext cx="514418" cy="46678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04660" y="1253540"/>
            <a:ext cx="1556385" cy="1346522"/>
          </a:xfrm>
          <a:prstGeom prst="rect">
            <a:avLst/>
          </a:prstGeom>
          <a:solidFill>
            <a:srgbClr val="F5A100"/>
          </a:solidFill>
        </p:spPr>
        <p:txBody>
          <a:bodyPr vert="horz" wrap="square" lIns="0" tIns="685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40"/>
              </a:spcBef>
            </a:pPr>
            <a:endParaRPr sz="14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00965" marR="91440" indent="-3810" algn="ctr">
              <a:lnSpc>
                <a:spcPts val="1510"/>
              </a:lnSpc>
              <a:spcBef>
                <a:spcPts val="5"/>
              </a:spcBef>
            </a:pPr>
            <a:r>
              <a:rPr sz="1400" spc="-65" dirty="0">
                <a:solidFill>
                  <a:schemeClr val="tx1"/>
                </a:solidFill>
                <a:latin typeface="Arial Black"/>
                <a:cs typeface="Arial Black"/>
              </a:rPr>
              <a:t>Phase</a:t>
            </a:r>
            <a:r>
              <a:rPr sz="1400" spc="-80" dirty="0">
                <a:solidFill>
                  <a:schemeClr val="tx1"/>
                </a:solidFill>
                <a:latin typeface="Arial Black"/>
                <a:cs typeface="Arial Black"/>
              </a:rPr>
              <a:t> </a:t>
            </a:r>
            <a:r>
              <a:rPr sz="1400" spc="-25" dirty="0">
                <a:solidFill>
                  <a:schemeClr val="tx1"/>
                </a:solidFill>
                <a:latin typeface="Arial Black"/>
                <a:cs typeface="Arial Black"/>
              </a:rPr>
              <a:t>1: </a:t>
            </a:r>
            <a:r>
              <a:rPr sz="1400" spc="-80" dirty="0">
                <a:solidFill>
                  <a:schemeClr val="tx1"/>
                </a:solidFill>
                <a:latin typeface="Arial Black"/>
                <a:cs typeface="Arial Black"/>
              </a:rPr>
              <a:t>Project</a:t>
            </a:r>
            <a:r>
              <a:rPr sz="1400" spc="-140" dirty="0">
                <a:solidFill>
                  <a:schemeClr val="tx1"/>
                </a:solidFill>
                <a:latin typeface="Arial Black"/>
                <a:cs typeface="Arial Black"/>
              </a:rPr>
              <a:t> </a:t>
            </a:r>
            <a:r>
              <a:rPr sz="1400" spc="-55" dirty="0">
                <a:solidFill>
                  <a:schemeClr val="tx1"/>
                </a:solidFill>
                <a:latin typeface="Arial Black"/>
                <a:cs typeface="Arial Black"/>
              </a:rPr>
              <a:t>Launch</a:t>
            </a:r>
            <a:endParaRPr sz="1400" dirty="0">
              <a:solidFill>
                <a:schemeClr val="tx1"/>
              </a:solidFill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1160"/>
              </a:spcBef>
            </a:pPr>
            <a:r>
              <a:rPr sz="1200" i="1" spc="55" dirty="0">
                <a:solidFill>
                  <a:schemeClr val="tx1"/>
                </a:solidFill>
                <a:latin typeface="Verdana"/>
                <a:cs typeface="Verdana"/>
              </a:rPr>
              <a:t>Jan</a:t>
            </a:r>
            <a:r>
              <a:rPr sz="1200" i="1" spc="-6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sz="1200" i="1" spc="-20" dirty="0">
                <a:solidFill>
                  <a:schemeClr val="tx1"/>
                </a:solidFill>
                <a:latin typeface="Verdana"/>
                <a:cs typeface="Verdana"/>
              </a:rPr>
              <a:t>2025</a:t>
            </a:r>
            <a:endParaRPr lang="en-US" sz="1200" i="1" spc="-20" dirty="0">
              <a:solidFill>
                <a:schemeClr val="tx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1160"/>
              </a:spcBef>
            </a:pPr>
            <a:endParaRPr sz="120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5" name="object 5" descr="Operational Launch, Project Launch, Document Review&#10;"/>
          <p:cNvSpPr/>
          <p:nvPr/>
        </p:nvSpPr>
        <p:spPr>
          <a:xfrm>
            <a:off x="317360" y="2523172"/>
            <a:ext cx="1530985" cy="1604645"/>
          </a:xfrm>
          <a:custGeom>
            <a:avLst/>
            <a:gdLst/>
            <a:ahLst/>
            <a:cxnLst/>
            <a:rect l="l" t="t" r="r" b="b"/>
            <a:pathLst>
              <a:path w="1530985" h="1604645">
                <a:moveTo>
                  <a:pt x="0" y="0"/>
                </a:moveTo>
                <a:lnTo>
                  <a:pt x="1530451" y="0"/>
                </a:lnTo>
                <a:lnTo>
                  <a:pt x="1530451" y="1604454"/>
                </a:lnTo>
                <a:lnTo>
                  <a:pt x="0" y="1604454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ADF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17360" y="2510472"/>
            <a:ext cx="1530985" cy="1630045"/>
          </a:xfrm>
          <a:prstGeom prst="rect">
            <a:avLst/>
          </a:prstGeom>
          <a:solidFill>
            <a:srgbClr val="FADFCA">
              <a:alpha val="90194"/>
            </a:srgbClr>
          </a:solidFill>
        </p:spPr>
        <p:txBody>
          <a:bodyPr vert="horz" wrap="square" lIns="0" tIns="95885" rIns="0" bIns="0" rtlCol="0">
            <a:spAutoFit/>
          </a:bodyPr>
          <a:lstStyle/>
          <a:p>
            <a:pPr marL="168910" marR="290195" indent="-116205">
              <a:lnSpc>
                <a:spcPct val="100000"/>
              </a:lnSpc>
              <a:spcBef>
                <a:spcPts val="755"/>
              </a:spcBef>
              <a:buClr>
                <a:srgbClr val="000000"/>
              </a:buClr>
              <a:buFont typeface="Arial"/>
              <a:buChar char="•"/>
              <a:tabLst>
                <a:tab pos="170180" algn="l"/>
              </a:tabLst>
            </a:pPr>
            <a:r>
              <a:rPr sz="14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Operational 	Launch</a:t>
            </a:r>
            <a:endParaRPr sz="1400" dirty="0">
              <a:latin typeface="Lucida Sans Unicode"/>
              <a:cs typeface="Lucida Sans Unicode"/>
            </a:endParaRPr>
          </a:p>
          <a:p>
            <a:pPr marL="168910" marR="702945" indent="-116205">
              <a:lnSpc>
                <a:spcPct val="100000"/>
              </a:lnSpc>
              <a:spcBef>
                <a:spcPts val="409"/>
              </a:spcBef>
              <a:buClr>
                <a:srgbClr val="000000"/>
              </a:buClr>
              <a:buFont typeface="Arial"/>
              <a:buChar char="•"/>
              <a:tabLst>
                <a:tab pos="170180" algn="l"/>
              </a:tabLst>
            </a:pPr>
            <a:r>
              <a:rPr sz="14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Project 	Launch</a:t>
            </a:r>
            <a:endParaRPr sz="1400" dirty="0">
              <a:latin typeface="Lucida Sans Unicode"/>
              <a:cs typeface="Lucida Sans Unicode"/>
            </a:endParaRPr>
          </a:p>
          <a:p>
            <a:pPr marL="168910" marR="413384" indent="-116205">
              <a:lnSpc>
                <a:spcPct val="100000"/>
              </a:lnSpc>
              <a:spcBef>
                <a:spcPts val="395"/>
              </a:spcBef>
              <a:buClr>
                <a:srgbClr val="000000"/>
              </a:buClr>
              <a:buFont typeface="Arial"/>
              <a:buChar char="•"/>
              <a:tabLst>
                <a:tab pos="170180" algn="l"/>
              </a:tabLst>
            </a:pPr>
            <a:r>
              <a:rPr sz="14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Document 	Review</a:t>
            </a:r>
            <a:endParaRPr sz="1400" dirty="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49360" y="1253540"/>
            <a:ext cx="1556385" cy="1347805"/>
          </a:xfrm>
          <a:prstGeom prst="rect">
            <a:avLst/>
          </a:prstGeom>
          <a:solidFill>
            <a:srgbClr val="66C8D7"/>
          </a:solidFill>
        </p:spPr>
        <p:txBody>
          <a:bodyPr vert="horz" wrap="square" lIns="0" tIns="176530" rIns="0" bIns="0" rtlCol="0">
            <a:spAutoFit/>
          </a:bodyPr>
          <a:lstStyle/>
          <a:p>
            <a:pPr marL="286385" marR="279400" algn="ctr">
              <a:lnSpc>
                <a:spcPct val="100000"/>
              </a:lnSpc>
              <a:spcBef>
                <a:spcPts val="1390"/>
              </a:spcBef>
            </a:pPr>
            <a:r>
              <a:rPr sz="1400" spc="-65" dirty="0">
                <a:solidFill>
                  <a:schemeClr val="tx1"/>
                </a:solidFill>
                <a:latin typeface="Arial Black"/>
                <a:cs typeface="Arial Black"/>
              </a:rPr>
              <a:t>Phase</a:t>
            </a:r>
            <a:r>
              <a:rPr sz="1400" spc="-155" dirty="0">
                <a:solidFill>
                  <a:schemeClr val="tx1"/>
                </a:solidFill>
                <a:latin typeface="Arial Black"/>
                <a:cs typeface="Arial Black"/>
              </a:rPr>
              <a:t> </a:t>
            </a:r>
            <a:r>
              <a:rPr sz="1400" spc="-25" dirty="0">
                <a:solidFill>
                  <a:schemeClr val="tx1"/>
                </a:solidFill>
                <a:latin typeface="Arial Black"/>
                <a:cs typeface="Arial Black"/>
              </a:rPr>
              <a:t>2: </a:t>
            </a:r>
            <a:r>
              <a:rPr sz="1400" spc="-60" dirty="0">
                <a:solidFill>
                  <a:schemeClr val="tx1"/>
                </a:solidFill>
                <a:latin typeface="Arial Black"/>
                <a:cs typeface="Arial Black"/>
              </a:rPr>
              <a:t>Learning</a:t>
            </a:r>
            <a:r>
              <a:rPr sz="1400" spc="-150" dirty="0">
                <a:solidFill>
                  <a:schemeClr val="tx1"/>
                </a:solidFill>
                <a:latin typeface="Arial Black"/>
                <a:cs typeface="Arial Black"/>
              </a:rPr>
              <a:t> </a:t>
            </a:r>
            <a:r>
              <a:rPr sz="1400" spc="-105" dirty="0">
                <a:solidFill>
                  <a:schemeClr val="tx1"/>
                </a:solidFill>
                <a:latin typeface="Arial Black"/>
                <a:cs typeface="Arial Black"/>
              </a:rPr>
              <a:t>&amp; </a:t>
            </a:r>
            <a:r>
              <a:rPr sz="1400" spc="-10" dirty="0">
                <a:solidFill>
                  <a:schemeClr val="tx1"/>
                </a:solidFill>
                <a:latin typeface="Arial Black"/>
                <a:cs typeface="Arial Black"/>
              </a:rPr>
              <a:t>Planning</a:t>
            </a:r>
            <a:endParaRPr sz="1400" dirty="0">
              <a:solidFill>
                <a:schemeClr val="tx1"/>
              </a:solidFill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620"/>
              </a:spcBef>
            </a:pPr>
            <a:r>
              <a:rPr sz="1200" i="1" spc="55" dirty="0">
                <a:solidFill>
                  <a:schemeClr val="tx1"/>
                </a:solidFill>
                <a:latin typeface="Verdana"/>
                <a:cs typeface="Verdana"/>
              </a:rPr>
              <a:t>Jan</a:t>
            </a:r>
            <a:r>
              <a:rPr sz="1200" i="1" spc="-4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sz="1200" i="1" spc="110" dirty="0">
                <a:solidFill>
                  <a:schemeClr val="tx1"/>
                </a:solidFill>
                <a:latin typeface="Verdana"/>
                <a:cs typeface="Verdana"/>
              </a:rPr>
              <a:t>-</a:t>
            </a:r>
            <a:r>
              <a:rPr sz="1200" i="1" spc="-3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sz="1200" i="1" dirty="0">
                <a:solidFill>
                  <a:schemeClr val="tx1"/>
                </a:solidFill>
                <a:latin typeface="Verdana"/>
                <a:cs typeface="Verdana"/>
              </a:rPr>
              <a:t>Jun</a:t>
            </a:r>
            <a:r>
              <a:rPr sz="1200" i="1" spc="-5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sz="1200" i="1" spc="-20" dirty="0">
                <a:solidFill>
                  <a:schemeClr val="tx1"/>
                </a:solidFill>
                <a:latin typeface="Verdana"/>
                <a:cs typeface="Verdana"/>
              </a:rPr>
              <a:t>2025</a:t>
            </a:r>
            <a:endParaRPr lang="en-US" sz="1200" i="1" spc="-20" dirty="0">
              <a:solidFill>
                <a:schemeClr val="tx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620"/>
              </a:spcBef>
            </a:pPr>
            <a:endParaRPr sz="120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8" name="object 8" descr="KIIs, Eval Plan, DC Tools, Youth Evaluation Committee&#10;"/>
          <p:cNvSpPr/>
          <p:nvPr/>
        </p:nvSpPr>
        <p:spPr>
          <a:xfrm>
            <a:off x="2062060" y="2523172"/>
            <a:ext cx="1530985" cy="1604645"/>
          </a:xfrm>
          <a:custGeom>
            <a:avLst/>
            <a:gdLst/>
            <a:ahLst/>
            <a:cxnLst/>
            <a:rect l="l" t="t" r="r" b="b"/>
            <a:pathLst>
              <a:path w="1530985" h="1604645">
                <a:moveTo>
                  <a:pt x="0" y="0"/>
                </a:moveTo>
                <a:lnTo>
                  <a:pt x="1530451" y="0"/>
                </a:lnTo>
                <a:lnTo>
                  <a:pt x="1530451" y="1604454"/>
                </a:lnTo>
                <a:lnTo>
                  <a:pt x="0" y="1604454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D2EB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062060" y="2510472"/>
            <a:ext cx="1530985" cy="1630045"/>
          </a:xfrm>
          <a:prstGeom prst="rect">
            <a:avLst/>
          </a:prstGeom>
          <a:solidFill>
            <a:srgbClr val="D2EBEF">
              <a:alpha val="90194"/>
            </a:srgbClr>
          </a:solidFill>
        </p:spPr>
        <p:txBody>
          <a:bodyPr vert="horz" wrap="square" lIns="0" tIns="50800" rIns="0" bIns="0" rtlCol="0">
            <a:spAutoFit/>
          </a:bodyPr>
          <a:lstStyle/>
          <a:p>
            <a:pPr marL="169545" indent="-116205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  <a:tabLst>
                <a:tab pos="169545" algn="l"/>
              </a:tabLst>
            </a:pPr>
            <a:r>
              <a:rPr sz="1400" spc="-20" dirty="0">
                <a:solidFill>
                  <a:srgbClr val="1F1F1E"/>
                </a:solidFill>
                <a:latin typeface="Lucida Sans Unicode"/>
                <a:cs typeface="Lucida Sans Unicode"/>
              </a:rPr>
              <a:t>KIIs</a:t>
            </a:r>
            <a:endParaRPr sz="1400" dirty="0">
              <a:latin typeface="Lucida Sans Unicode"/>
              <a:cs typeface="Lucida Sans Unicode"/>
            </a:endParaRPr>
          </a:p>
          <a:p>
            <a:pPr marL="169545" indent="-116205">
              <a:lnSpc>
                <a:spcPct val="100000"/>
              </a:lnSpc>
              <a:spcBef>
                <a:spcPts val="409"/>
              </a:spcBef>
              <a:buClr>
                <a:srgbClr val="000000"/>
              </a:buClr>
              <a:buFont typeface="Arial"/>
              <a:buChar char="•"/>
              <a:tabLst>
                <a:tab pos="169545" algn="l"/>
              </a:tabLst>
            </a:pPr>
            <a:r>
              <a:rPr sz="1400" dirty="0">
                <a:solidFill>
                  <a:srgbClr val="1F1F1E"/>
                </a:solidFill>
                <a:latin typeface="Lucida Sans Unicode"/>
                <a:cs typeface="Lucida Sans Unicode"/>
              </a:rPr>
              <a:t>Eval</a:t>
            </a:r>
            <a:r>
              <a:rPr sz="1400" spc="4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400" spc="-20" dirty="0">
                <a:solidFill>
                  <a:srgbClr val="1F1F1E"/>
                </a:solidFill>
                <a:latin typeface="Lucida Sans Unicode"/>
                <a:cs typeface="Lucida Sans Unicode"/>
              </a:rPr>
              <a:t>Plan</a:t>
            </a:r>
            <a:endParaRPr sz="1400" dirty="0">
              <a:latin typeface="Lucida Sans Unicode"/>
              <a:cs typeface="Lucida Sans Unicode"/>
            </a:endParaRPr>
          </a:p>
          <a:p>
            <a:pPr marL="169545" indent="-116205">
              <a:lnSpc>
                <a:spcPct val="100000"/>
              </a:lnSpc>
              <a:spcBef>
                <a:spcPts val="395"/>
              </a:spcBef>
              <a:buClr>
                <a:srgbClr val="000000"/>
              </a:buClr>
              <a:buFont typeface="Arial"/>
              <a:buChar char="•"/>
              <a:tabLst>
                <a:tab pos="169545" algn="l"/>
              </a:tabLst>
            </a:pPr>
            <a:r>
              <a:rPr sz="1400" dirty="0">
                <a:solidFill>
                  <a:srgbClr val="1F1F1E"/>
                </a:solidFill>
                <a:latin typeface="Lucida Sans Unicode"/>
                <a:cs typeface="Lucida Sans Unicode"/>
              </a:rPr>
              <a:t>DC</a:t>
            </a:r>
            <a:r>
              <a:rPr sz="1400" spc="-40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4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Tools</a:t>
            </a:r>
            <a:endParaRPr sz="1400" dirty="0">
              <a:latin typeface="Lucida Sans Unicode"/>
              <a:cs typeface="Lucida Sans Unicode"/>
            </a:endParaRPr>
          </a:p>
          <a:p>
            <a:pPr marL="168910" marR="335915" indent="-116205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  <a:tabLst>
                <a:tab pos="170180" algn="l"/>
              </a:tabLst>
            </a:pPr>
            <a:r>
              <a:rPr sz="14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Youth 	Evaluation 	</a:t>
            </a:r>
            <a:r>
              <a:rPr sz="1400" spc="45" dirty="0">
                <a:solidFill>
                  <a:srgbClr val="1F1F1E"/>
                </a:solidFill>
                <a:latin typeface="Lucida Sans Unicode"/>
                <a:cs typeface="Lucida Sans Unicode"/>
              </a:rPr>
              <a:t>Committee</a:t>
            </a:r>
            <a:endParaRPr sz="1400" dirty="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94074" y="1253540"/>
            <a:ext cx="1556385" cy="1424749"/>
          </a:xfrm>
          <a:prstGeom prst="rect">
            <a:avLst/>
          </a:prstGeom>
          <a:solidFill>
            <a:srgbClr val="FFCC00"/>
          </a:solidFill>
        </p:spPr>
        <p:txBody>
          <a:bodyPr vert="horz" wrap="square" lIns="0" tIns="1155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10"/>
              </a:spcBef>
            </a:pPr>
            <a:endParaRPr sz="14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58750" marR="151130" algn="ctr">
              <a:lnSpc>
                <a:spcPts val="1510"/>
              </a:lnSpc>
            </a:pPr>
            <a:r>
              <a:rPr sz="1400" spc="-65" dirty="0">
                <a:solidFill>
                  <a:schemeClr val="tx1"/>
                </a:solidFill>
                <a:latin typeface="Arial Black"/>
                <a:cs typeface="Arial Black"/>
              </a:rPr>
              <a:t>Phase</a:t>
            </a:r>
            <a:r>
              <a:rPr sz="1400" spc="-160" dirty="0">
                <a:solidFill>
                  <a:schemeClr val="tx1"/>
                </a:solidFill>
                <a:latin typeface="Arial Black"/>
                <a:cs typeface="Arial Black"/>
              </a:rPr>
              <a:t> </a:t>
            </a:r>
            <a:r>
              <a:rPr sz="1400" spc="-85" dirty="0">
                <a:solidFill>
                  <a:schemeClr val="tx1"/>
                </a:solidFill>
                <a:latin typeface="Arial Black"/>
                <a:cs typeface="Arial Black"/>
              </a:rPr>
              <a:t>3:</a:t>
            </a:r>
            <a:r>
              <a:rPr sz="1400" spc="-145" dirty="0">
                <a:solidFill>
                  <a:schemeClr val="tx1"/>
                </a:solidFill>
                <a:latin typeface="Arial Black"/>
                <a:cs typeface="Arial Black"/>
              </a:rPr>
              <a:t> </a:t>
            </a:r>
            <a:r>
              <a:rPr sz="1400" spc="-25" dirty="0">
                <a:solidFill>
                  <a:schemeClr val="tx1"/>
                </a:solidFill>
                <a:latin typeface="Arial Black"/>
                <a:cs typeface="Arial Black"/>
              </a:rPr>
              <a:t>Data </a:t>
            </a:r>
            <a:r>
              <a:rPr sz="1400" spc="-10" dirty="0">
                <a:solidFill>
                  <a:schemeClr val="tx1"/>
                </a:solidFill>
                <a:latin typeface="Arial Black"/>
                <a:cs typeface="Arial Black"/>
              </a:rPr>
              <a:t>Collection</a:t>
            </a:r>
            <a:endParaRPr sz="1400" dirty="0">
              <a:solidFill>
                <a:schemeClr val="tx1"/>
              </a:solidFill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430"/>
              </a:spcBef>
            </a:pPr>
            <a:r>
              <a:rPr sz="1200" i="1" dirty="0">
                <a:solidFill>
                  <a:schemeClr val="tx1"/>
                </a:solidFill>
                <a:latin typeface="Verdana"/>
                <a:cs typeface="Verdana"/>
              </a:rPr>
              <a:t>Jun</a:t>
            </a:r>
            <a:r>
              <a:rPr sz="1200" i="1" spc="-2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sz="1200" i="1" dirty="0">
                <a:solidFill>
                  <a:schemeClr val="tx1"/>
                </a:solidFill>
                <a:latin typeface="Verdana"/>
                <a:cs typeface="Verdana"/>
              </a:rPr>
              <a:t>– Aug</a:t>
            </a:r>
            <a:r>
              <a:rPr sz="1200" i="1" spc="-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sz="1200" i="1" spc="-20" dirty="0">
                <a:solidFill>
                  <a:schemeClr val="tx1"/>
                </a:solidFill>
                <a:latin typeface="Verdana"/>
                <a:cs typeface="Verdana"/>
              </a:rPr>
              <a:t>2025</a:t>
            </a:r>
            <a:endParaRPr lang="en-US" sz="1200" i="1" spc="-20" dirty="0">
              <a:solidFill>
                <a:schemeClr val="tx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430"/>
              </a:spcBef>
            </a:pPr>
            <a:endParaRPr lang="en-US" sz="1200" i="1" spc="-20" dirty="0">
              <a:solidFill>
                <a:schemeClr val="tx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430"/>
              </a:spcBef>
            </a:pPr>
            <a:endParaRPr sz="120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11" name="object 11" descr="Site visit, in depth youth interviews"/>
          <p:cNvSpPr/>
          <p:nvPr/>
        </p:nvSpPr>
        <p:spPr>
          <a:xfrm>
            <a:off x="3806774" y="2523172"/>
            <a:ext cx="1530985" cy="1604645"/>
          </a:xfrm>
          <a:custGeom>
            <a:avLst/>
            <a:gdLst/>
            <a:ahLst/>
            <a:cxnLst/>
            <a:rect l="l" t="t" r="r" b="b"/>
            <a:pathLst>
              <a:path w="1530985" h="1604645">
                <a:moveTo>
                  <a:pt x="0" y="0"/>
                </a:moveTo>
                <a:lnTo>
                  <a:pt x="1530451" y="0"/>
                </a:lnTo>
                <a:lnTo>
                  <a:pt x="1530451" y="1604454"/>
                </a:lnTo>
                <a:lnTo>
                  <a:pt x="0" y="1604454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EB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806774" y="2510472"/>
            <a:ext cx="1530985" cy="1630045"/>
          </a:xfrm>
          <a:prstGeom prst="rect">
            <a:avLst/>
          </a:prstGeom>
          <a:solidFill>
            <a:srgbClr val="FFEBCA">
              <a:alpha val="90194"/>
            </a:srgbClr>
          </a:solidFill>
        </p:spPr>
        <p:txBody>
          <a:bodyPr vert="horz" wrap="square" lIns="0" tIns="50800" rIns="0" bIns="0" rtlCol="0">
            <a:spAutoFit/>
          </a:bodyPr>
          <a:lstStyle/>
          <a:p>
            <a:pPr marL="169545" indent="-116205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  <a:tabLst>
                <a:tab pos="169545" algn="l"/>
              </a:tabLst>
            </a:pPr>
            <a:r>
              <a:rPr sz="1400" dirty="0">
                <a:solidFill>
                  <a:srgbClr val="1F1F1E"/>
                </a:solidFill>
                <a:latin typeface="Lucida Sans Unicode"/>
                <a:cs typeface="Lucida Sans Unicode"/>
              </a:rPr>
              <a:t>Site</a:t>
            </a:r>
            <a:r>
              <a:rPr sz="1400" spc="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4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Visit</a:t>
            </a:r>
            <a:endParaRPr sz="1400" dirty="0">
              <a:latin typeface="Lucida Sans Unicode"/>
              <a:cs typeface="Lucida Sans Unicode"/>
            </a:endParaRPr>
          </a:p>
          <a:p>
            <a:pPr marL="168910" marR="454025" indent="-116205">
              <a:lnSpc>
                <a:spcPct val="100000"/>
              </a:lnSpc>
              <a:spcBef>
                <a:spcPts val="409"/>
              </a:spcBef>
              <a:buClr>
                <a:srgbClr val="000000"/>
              </a:buClr>
              <a:buFont typeface="Arial"/>
              <a:buChar char="•"/>
              <a:tabLst>
                <a:tab pos="170180" algn="l"/>
              </a:tabLst>
            </a:pPr>
            <a:r>
              <a:rPr sz="1400" spc="-35" dirty="0">
                <a:solidFill>
                  <a:srgbClr val="1F1F1E"/>
                </a:solidFill>
                <a:latin typeface="Lucida Sans Unicode"/>
                <a:cs typeface="Lucida Sans Unicode"/>
              </a:rPr>
              <a:t>In-</a:t>
            </a:r>
            <a:r>
              <a:rPr sz="14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Depth 	Youth 	Interviews</a:t>
            </a:r>
            <a:endParaRPr sz="1400" dirty="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38787" y="1253540"/>
            <a:ext cx="1556385" cy="1433085"/>
          </a:xfrm>
          <a:prstGeom prst="rect">
            <a:avLst/>
          </a:prstGeom>
          <a:solidFill>
            <a:srgbClr val="00759A"/>
          </a:solidFill>
        </p:spPr>
        <p:txBody>
          <a:bodyPr vert="horz" wrap="square" lIns="0" tIns="177165" rIns="0" bIns="0" rtlCol="0">
            <a:spAutoFit/>
          </a:bodyPr>
          <a:lstStyle/>
          <a:p>
            <a:pPr marL="92710" marR="87630" indent="1270" algn="ctr">
              <a:lnSpc>
                <a:spcPts val="1510"/>
              </a:lnSpc>
              <a:spcBef>
                <a:spcPts val="1395"/>
              </a:spcBef>
            </a:pPr>
            <a:r>
              <a:rPr sz="1400" spc="-65" dirty="0">
                <a:solidFill>
                  <a:schemeClr val="tx1"/>
                </a:solidFill>
                <a:highlight>
                  <a:srgbClr val="FFFF00"/>
                </a:highlight>
                <a:latin typeface="Arial Black"/>
                <a:cs typeface="Arial Black"/>
              </a:rPr>
              <a:t>Phase</a:t>
            </a:r>
            <a:r>
              <a:rPr sz="1400" spc="-155" dirty="0">
                <a:solidFill>
                  <a:schemeClr val="tx1"/>
                </a:solidFill>
                <a:highlight>
                  <a:srgbClr val="FFFF00"/>
                </a:highlight>
                <a:latin typeface="Arial Black"/>
                <a:cs typeface="Arial Black"/>
              </a:rPr>
              <a:t> </a:t>
            </a:r>
            <a:r>
              <a:rPr sz="1400" spc="-25" dirty="0">
                <a:solidFill>
                  <a:schemeClr val="tx1"/>
                </a:solidFill>
                <a:highlight>
                  <a:srgbClr val="FFFF00"/>
                </a:highlight>
                <a:latin typeface="Arial Black"/>
                <a:cs typeface="Arial Black"/>
              </a:rPr>
              <a:t>4: </a:t>
            </a:r>
            <a:r>
              <a:rPr sz="1400" spc="-40" dirty="0">
                <a:solidFill>
                  <a:schemeClr val="tx1"/>
                </a:solidFill>
                <a:highlight>
                  <a:srgbClr val="FFFF00"/>
                </a:highlight>
                <a:latin typeface="Arial Black"/>
                <a:cs typeface="Arial Black"/>
              </a:rPr>
              <a:t>Analysis</a:t>
            </a:r>
            <a:r>
              <a:rPr sz="1400" spc="-95" dirty="0">
                <a:solidFill>
                  <a:schemeClr val="tx1"/>
                </a:solidFill>
                <a:highlight>
                  <a:srgbClr val="FFFF00"/>
                </a:highlight>
                <a:latin typeface="Arial Black"/>
                <a:cs typeface="Arial Black"/>
              </a:rPr>
              <a:t> </a:t>
            </a:r>
            <a:r>
              <a:rPr sz="1400" spc="-145" dirty="0">
                <a:solidFill>
                  <a:schemeClr val="tx1"/>
                </a:solidFill>
                <a:highlight>
                  <a:srgbClr val="FFFF00"/>
                </a:highlight>
                <a:latin typeface="Arial Black"/>
                <a:cs typeface="Arial Black"/>
              </a:rPr>
              <a:t>&amp; </a:t>
            </a:r>
            <a:r>
              <a:rPr sz="1400" spc="65" dirty="0">
                <a:solidFill>
                  <a:schemeClr val="tx1"/>
                </a:solidFill>
                <a:highlight>
                  <a:srgbClr val="FFFF00"/>
                </a:highlight>
                <a:latin typeface="Arial Black"/>
                <a:cs typeface="Arial Black"/>
              </a:rPr>
              <a:t>Co- </a:t>
            </a:r>
            <a:r>
              <a:rPr sz="1400" spc="-10" dirty="0">
                <a:solidFill>
                  <a:schemeClr val="tx1"/>
                </a:solidFill>
                <a:highlight>
                  <a:srgbClr val="FFFF00"/>
                </a:highlight>
                <a:latin typeface="Arial Black"/>
                <a:cs typeface="Arial Black"/>
              </a:rPr>
              <a:t>Interpretation</a:t>
            </a:r>
            <a:endParaRPr sz="1400" dirty="0">
              <a:solidFill>
                <a:schemeClr val="tx1"/>
              </a:solidFill>
              <a:highlight>
                <a:srgbClr val="FFFF00"/>
              </a:highlight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1170"/>
              </a:spcBef>
            </a:pPr>
            <a:r>
              <a:rPr sz="1200" i="1" dirty="0">
                <a:solidFill>
                  <a:schemeClr val="tx1"/>
                </a:solidFill>
                <a:highlight>
                  <a:srgbClr val="FFFF00"/>
                </a:highlight>
                <a:latin typeface="Verdana"/>
                <a:cs typeface="Verdana"/>
              </a:rPr>
              <a:t>Jun</a:t>
            </a:r>
            <a:r>
              <a:rPr sz="1200" i="1" spc="-65" dirty="0">
                <a:solidFill>
                  <a:schemeClr val="tx1"/>
                </a:solidFill>
                <a:highlight>
                  <a:srgbClr val="FFFF00"/>
                </a:highlight>
                <a:latin typeface="Verdana"/>
                <a:cs typeface="Verdana"/>
              </a:rPr>
              <a:t> </a:t>
            </a:r>
            <a:r>
              <a:rPr sz="1200" i="1" spc="110" dirty="0">
                <a:solidFill>
                  <a:schemeClr val="tx1"/>
                </a:solidFill>
                <a:highlight>
                  <a:srgbClr val="FFFF00"/>
                </a:highlight>
                <a:latin typeface="Verdana"/>
                <a:cs typeface="Verdana"/>
              </a:rPr>
              <a:t>-</a:t>
            </a:r>
            <a:r>
              <a:rPr sz="1200" i="1" spc="-45" dirty="0">
                <a:solidFill>
                  <a:schemeClr val="tx1"/>
                </a:solidFill>
                <a:highlight>
                  <a:srgbClr val="FFFF00"/>
                </a:highlight>
                <a:latin typeface="Verdana"/>
                <a:cs typeface="Verdana"/>
              </a:rPr>
              <a:t> </a:t>
            </a:r>
            <a:r>
              <a:rPr sz="1200" i="1" dirty="0">
                <a:solidFill>
                  <a:schemeClr val="tx1"/>
                </a:solidFill>
                <a:highlight>
                  <a:srgbClr val="FFFF00"/>
                </a:highlight>
                <a:latin typeface="Verdana"/>
                <a:cs typeface="Verdana"/>
              </a:rPr>
              <a:t>Sep</a:t>
            </a:r>
            <a:r>
              <a:rPr sz="1200" i="1" spc="-40" dirty="0">
                <a:solidFill>
                  <a:schemeClr val="tx1"/>
                </a:solidFill>
                <a:highlight>
                  <a:srgbClr val="FFFF00"/>
                </a:highlight>
                <a:latin typeface="Verdana"/>
                <a:cs typeface="Verdana"/>
              </a:rPr>
              <a:t> </a:t>
            </a:r>
            <a:r>
              <a:rPr sz="1200" i="1" spc="-20" dirty="0">
                <a:solidFill>
                  <a:schemeClr val="tx1"/>
                </a:solidFill>
                <a:highlight>
                  <a:srgbClr val="FFFF00"/>
                </a:highlight>
                <a:latin typeface="Verdana"/>
                <a:cs typeface="Verdana"/>
              </a:rPr>
              <a:t>2025</a:t>
            </a:r>
            <a:endParaRPr lang="en-US" sz="1200" i="1" spc="-20" dirty="0">
              <a:solidFill>
                <a:schemeClr val="tx1"/>
              </a:solidFill>
              <a:highlight>
                <a:srgbClr val="FFFF00"/>
              </a:highlight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1170"/>
              </a:spcBef>
            </a:pPr>
            <a:endParaRPr sz="1200" dirty="0">
              <a:solidFill>
                <a:schemeClr val="tx1"/>
              </a:solidFill>
              <a:highlight>
                <a:srgbClr val="FFFF00"/>
              </a:highlight>
              <a:latin typeface="Verdana"/>
              <a:cs typeface="Verdana"/>
            </a:endParaRPr>
          </a:p>
        </p:txBody>
      </p:sp>
      <p:sp>
        <p:nvSpPr>
          <p:cNvPr id="14" name="object 14" descr="Qualitative Data Analysis, Quantitative  Data Analysis, Data Co-Interpretation&#10;"/>
          <p:cNvSpPr/>
          <p:nvPr/>
        </p:nvSpPr>
        <p:spPr>
          <a:xfrm>
            <a:off x="5551487" y="2523172"/>
            <a:ext cx="1530985" cy="1604645"/>
          </a:xfrm>
          <a:custGeom>
            <a:avLst/>
            <a:gdLst/>
            <a:ahLst/>
            <a:cxnLst/>
            <a:rect l="l" t="t" r="r" b="b"/>
            <a:pathLst>
              <a:path w="1530984" h="1604645">
                <a:moveTo>
                  <a:pt x="0" y="0"/>
                </a:moveTo>
                <a:lnTo>
                  <a:pt x="1530451" y="0"/>
                </a:lnTo>
                <a:lnTo>
                  <a:pt x="1530451" y="1604454"/>
                </a:lnTo>
                <a:lnTo>
                  <a:pt x="0" y="1604454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CAD5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551487" y="2510472"/>
            <a:ext cx="1530985" cy="1630045"/>
          </a:xfrm>
          <a:prstGeom prst="rect">
            <a:avLst/>
          </a:prstGeom>
          <a:solidFill>
            <a:srgbClr val="CAD5DE">
              <a:alpha val="90194"/>
            </a:srgbClr>
          </a:solidFill>
        </p:spPr>
        <p:txBody>
          <a:bodyPr vert="horz" wrap="square" lIns="0" tIns="50800" rIns="0" bIns="0" rtlCol="0">
            <a:spAutoFit/>
          </a:bodyPr>
          <a:lstStyle/>
          <a:p>
            <a:pPr marL="168910" marR="141605" indent="-116205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  <a:tabLst>
                <a:tab pos="170180" algn="l"/>
              </a:tabLst>
            </a:pPr>
            <a:r>
              <a:rPr sz="14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Qualitative 	</a:t>
            </a:r>
            <a:r>
              <a:rPr sz="1400" spc="65" dirty="0">
                <a:solidFill>
                  <a:srgbClr val="1F1F1E"/>
                </a:solidFill>
                <a:latin typeface="Lucida Sans Unicode"/>
                <a:cs typeface="Lucida Sans Unicode"/>
              </a:rPr>
              <a:t>Data</a:t>
            </a:r>
            <a:r>
              <a:rPr sz="1400" spc="-7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4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Analysis</a:t>
            </a:r>
            <a:endParaRPr sz="1400" dirty="0">
              <a:latin typeface="Lucida Sans Unicode"/>
              <a:cs typeface="Lucida Sans Unicode"/>
            </a:endParaRPr>
          </a:p>
          <a:p>
            <a:pPr marL="168910" marR="141605" indent="-116205">
              <a:lnSpc>
                <a:spcPct val="100000"/>
              </a:lnSpc>
              <a:spcBef>
                <a:spcPts val="409"/>
              </a:spcBef>
              <a:buClr>
                <a:srgbClr val="000000"/>
              </a:buClr>
              <a:buFont typeface="Arial"/>
              <a:buChar char="•"/>
              <a:tabLst>
                <a:tab pos="170180" algn="l"/>
              </a:tabLst>
            </a:pPr>
            <a:r>
              <a:rPr sz="14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Quantitative 	</a:t>
            </a:r>
            <a:r>
              <a:rPr sz="1400" spc="65" dirty="0">
                <a:solidFill>
                  <a:srgbClr val="1F1F1E"/>
                </a:solidFill>
                <a:latin typeface="Lucida Sans Unicode"/>
                <a:cs typeface="Lucida Sans Unicode"/>
              </a:rPr>
              <a:t>Data</a:t>
            </a:r>
            <a:r>
              <a:rPr sz="1400" spc="-7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4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Analysis</a:t>
            </a:r>
            <a:endParaRPr sz="1400" dirty="0">
              <a:latin typeface="Lucida Sans Unicode"/>
              <a:cs typeface="Lucida Sans Unicode"/>
            </a:endParaRPr>
          </a:p>
          <a:p>
            <a:pPr marL="168910" marR="127000" indent="-116205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  <a:tabLst>
                <a:tab pos="170180" algn="l"/>
              </a:tabLst>
            </a:pPr>
            <a:r>
              <a:rPr sz="1400" spc="65" dirty="0">
                <a:solidFill>
                  <a:srgbClr val="1F1F1E"/>
                </a:solidFill>
                <a:latin typeface="Lucida Sans Unicode"/>
                <a:cs typeface="Lucida Sans Unicode"/>
              </a:rPr>
              <a:t>Data</a:t>
            </a:r>
            <a:r>
              <a:rPr sz="1400" spc="-7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400" spc="-25" dirty="0">
                <a:solidFill>
                  <a:srgbClr val="1F1F1E"/>
                </a:solidFill>
                <a:latin typeface="Lucida Sans Unicode"/>
                <a:cs typeface="Lucida Sans Unicode"/>
              </a:rPr>
              <a:t>Co- 	</a:t>
            </a:r>
            <a:r>
              <a:rPr sz="14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Interpretation</a:t>
            </a:r>
            <a:endParaRPr sz="1400" dirty="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283501" y="1253540"/>
            <a:ext cx="1556385" cy="1332416"/>
          </a:xfrm>
          <a:prstGeom prst="rect">
            <a:avLst/>
          </a:prstGeom>
          <a:solidFill>
            <a:srgbClr val="99D6EB"/>
          </a:solidFill>
        </p:spPr>
        <p:txBody>
          <a:bodyPr vert="horz" wrap="square" lIns="0" tIns="191770" rIns="0" bIns="0" rtlCol="0">
            <a:spAutoFit/>
          </a:bodyPr>
          <a:lstStyle/>
          <a:p>
            <a:pPr marL="326390" marR="318770" indent="-1905" algn="ctr">
              <a:lnSpc>
                <a:spcPct val="100000"/>
              </a:lnSpc>
              <a:spcBef>
                <a:spcPts val="1510"/>
              </a:spcBef>
            </a:pPr>
            <a:r>
              <a:rPr sz="1400" spc="-65" dirty="0">
                <a:solidFill>
                  <a:schemeClr val="tx1"/>
                </a:solidFill>
                <a:latin typeface="Arial Black"/>
                <a:cs typeface="Arial Black"/>
              </a:rPr>
              <a:t>Phase</a:t>
            </a:r>
            <a:r>
              <a:rPr sz="1400" spc="-155" dirty="0">
                <a:solidFill>
                  <a:schemeClr val="tx1"/>
                </a:solidFill>
                <a:latin typeface="Arial Black"/>
                <a:cs typeface="Arial Black"/>
              </a:rPr>
              <a:t> </a:t>
            </a:r>
            <a:r>
              <a:rPr sz="1400" spc="-25" dirty="0">
                <a:solidFill>
                  <a:schemeClr val="tx1"/>
                </a:solidFill>
                <a:latin typeface="Arial Black"/>
                <a:cs typeface="Arial Black"/>
              </a:rPr>
              <a:t>5: </a:t>
            </a:r>
            <a:r>
              <a:rPr sz="1400" spc="-55" dirty="0">
                <a:solidFill>
                  <a:schemeClr val="tx1"/>
                </a:solidFill>
                <a:latin typeface="Arial Black"/>
                <a:cs typeface="Arial Black"/>
              </a:rPr>
              <a:t>Reporting</a:t>
            </a:r>
            <a:endParaRPr sz="1400" dirty="0">
              <a:solidFill>
                <a:schemeClr val="tx1"/>
              </a:solidFill>
              <a:latin typeface="Arial Black"/>
              <a:cs typeface="Arial Black"/>
            </a:endParaRPr>
          </a:p>
          <a:p>
            <a:pPr marL="189230" marR="183515" algn="ctr">
              <a:lnSpc>
                <a:spcPct val="100000"/>
              </a:lnSpc>
              <a:spcBef>
                <a:spcPts val="620"/>
              </a:spcBef>
            </a:pPr>
            <a:r>
              <a:rPr sz="1200" i="1" dirty="0">
                <a:solidFill>
                  <a:schemeClr val="tx1"/>
                </a:solidFill>
                <a:latin typeface="Verdana"/>
                <a:cs typeface="Verdana"/>
              </a:rPr>
              <a:t>Sep</a:t>
            </a:r>
            <a:r>
              <a:rPr sz="1200" i="1" spc="-5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sz="1200" i="1" spc="-45" dirty="0">
                <a:solidFill>
                  <a:schemeClr val="tx1"/>
                </a:solidFill>
                <a:latin typeface="Verdana"/>
                <a:cs typeface="Verdana"/>
              </a:rPr>
              <a:t>2025</a:t>
            </a:r>
            <a:r>
              <a:rPr sz="1200" i="1" spc="-8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sz="1200" i="1" dirty="0">
                <a:solidFill>
                  <a:schemeClr val="tx1"/>
                </a:solidFill>
                <a:latin typeface="Verdana"/>
                <a:cs typeface="Verdana"/>
              </a:rPr>
              <a:t>–</a:t>
            </a:r>
            <a:r>
              <a:rPr sz="1200" i="1" spc="-7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sz="1200" i="1" spc="30" dirty="0">
                <a:solidFill>
                  <a:schemeClr val="tx1"/>
                </a:solidFill>
                <a:latin typeface="Verdana"/>
                <a:cs typeface="Verdana"/>
              </a:rPr>
              <a:t>Jan </a:t>
            </a:r>
            <a:r>
              <a:rPr sz="1200" i="1" spc="-20" dirty="0">
                <a:solidFill>
                  <a:schemeClr val="tx1"/>
                </a:solidFill>
                <a:latin typeface="Verdana"/>
                <a:cs typeface="Verdana"/>
              </a:rPr>
              <a:t>2026</a:t>
            </a:r>
            <a:endParaRPr lang="en-US" sz="1200" i="1" spc="-20" dirty="0">
              <a:solidFill>
                <a:schemeClr val="tx1"/>
              </a:solidFill>
              <a:latin typeface="Verdana"/>
              <a:cs typeface="Verdana"/>
            </a:endParaRPr>
          </a:p>
          <a:p>
            <a:pPr marL="189230" marR="183515" algn="ctr">
              <a:lnSpc>
                <a:spcPct val="100000"/>
              </a:lnSpc>
              <a:spcBef>
                <a:spcPts val="620"/>
              </a:spcBef>
            </a:pPr>
            <a:endParaRPr sz="120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17" name="object 17" descr="Draft Report, Final Report, Final Presentation&#10;"/>
          <p:cNvSpPr/>
          <p:nvPr/>
        </p:nvSpPr>
        <p:spPr>
          <a:xfrm>
            <a:off x="7296201" y="2523172"/>
            <a:ext cx="1530985" cy="1604645"/>
          </a:xfrm>
          <a:custGeom>
            <a:avLst/>
            <a:gdLst/>
            <a:ahLst/>
            <a:cxnLst/>
            <a:rect l="l" t="t" r="r" b="b"/>
            <a:pathLst>
              <a:path w="1530984" h="1604645">
                <a:moveTo>
                  <a:pt x="0" y="0"/>
                </a:moveTo>
                <a:lnTo>
                  <a:pt x="1530451" y="0"/>
                </a:lnTo>
                <a:lnTo>
                  <a:pt x="1530451" y="1604454"/>
                </a:lnTo>
                <a:lnTo>
                  <a:pt x="0" y="1604454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DEEF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296201" y="2510472"/>
            <a:ext cx="1530985" cy="1630045"/>
          </a:xfrm>
          <a:prstGeom prst="rect">
            <a:avLst/>
          </a:prstGeom>
          <a:solidFill>
            <a:srgbClr val="DEEFF7">
              <a:alpha val="90194"/>
            </a:srgbClr>
          </a:solidFill>
        </p:spPr>
        <p:txBody>
          <a:bodyPr vert="horz" wrap="square" lIns="0" tIns="50800" rIns="0" bIns="0" rtlCol="0">
            <a:spAutoFit/>
          </a:bodyPr>
          <a:lstStyle/>
          <a:p>
            <a:pPr marL="168910" indent="-116205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  <a:tabLst>
                <a:tab pos="168910" algn="l"/>
              </a:tabLst>
            </a:pPr>
            <a:r>
              <a:rPr sz="1400" dirty="0">
                <a:solidFill>
                  <a:srgbClr val="1F1F1E"/>
                </a:solidFill>
                <a:latin typeface="Lucida Sans Unicode"/>
                <a:cs typeface="Lucida Sans Unicode"/>
              </a:rPr>
              <a:t>Draft</a:t>
            </a:r>
            <a:r>
              <a:rPr sz="1400" spc="-100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4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Report</a:t>
            </a:r>
            <a:endParaRPr sz="1400" dirty="0">
              <a:latin typeface="Lucida Sans Unicode"/>
              <a:cs typeface="Lucida Sans Unicode"/>
            </a:endParaRPr>
          </a:p>
          <a:p>
            <a:pPr marL="168910" indent="-116205">
              <a:lnSpc>
                <a:spcPct val="100000"/>
              </a:lnSpc>
              <a:spcBef>
                <a:spcPts val="409"/>
              </a:spcBef>
              <a:buClr>
                <a:srgbClr val="000000"/>
              </a:buClr>
              <a:buFont typeface="Arial"/>
              <a:buChar char="•"/>
              <a:tabLst>
                <a:tab pos="168910" algn="l"/>
              </a:tabLst>
            </a:pPr>
            <a:r>
              <a:rPr sz="1400" dirty="0">
                <a:solidFill>
                  <a:srgbClr val="1F1F1E"/>
                </a:solidFill>
                <a:latin typeface="Lucida Sans Unicode"/>
                <a:cs typeface="Lucida Sans Unicode"/>
              </a:rPr>
              <a:t>Final</a:t>
            </a:r>
            <a:r>
              <a:rPr sz="1400" spc="-45" dirty="0">
                <a:solidFill>
                  <a:srgbClr val="1F1F1E"/>
                </a:solidFill>
                <a:latin typeface="Lucida Sans Unicode"/>
                <a:cs typeface="Lucida Sans Unicode"/>
              </a:rPr>
              <a:t> </a:t>
            </a:r>
            <a:r>
              <a:rPr sz="14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Report</a:t>
            </a:r>
            <a:endParaRPr sz="1400" dirty="0">
              <a:latin typeface="Lucida Sans Unicode"/>
              <a:cs typeface="Lucida Sans Unicode"/>
            </a:endParaRPr>
          </a:p>
          <a:p>
            <a:pPr marL="168910" marR="228600" indent="-116205">
              <a:lnSpc>
                <a:spcPct val="100000"/>
              </a:lnSpc>
              <a:spcBef>
                <a:spcPts val="395"/>
              </a:spcBef>
              <a:buClr>
                <a:srgbClr val="000000"/>
              </a:buClr>
              <a:buFont typeface="Arial"/>
              <a:buChar char="•"/>
              <a:tabLst>
                <a:tab pos="170180" algn="l"/>
              </a:tabLst>
            </a:pPr>
            <a:r>
              <a:rPr sz="1400" spc="-10" dirty="0">
                <a:solidFill>
                  <a:srgbClr val="1F1F1E"/>
                </a:solidFill>
                <a:latin typeface="Lucida Sans Unicode"/>
                <a:cs typeface="Lucida Sans Unicode"/>
              </a:rPr>
              <a:t>Final 	Presentation</a:t>
            </a:r>
            <a:endParaRPr sz="1400" dirty="0">
              <a:latin typeface="Lucida Sans Unicode"/>
              <a:cs typeface="Lucida Sans Unicode"/>
            </a:endParaRPr>
          </a:p>
        </p:txBody>
      </p:sp>
      <p:grpSp>
        <p:nvGrpSpPr>
          <p:cNvPr id="19" name="object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4391" y="4351168"/>
            <a:ext cx="8615680" cy="592455"/>
            <a:chOff x="264391" y="4351168"/>
            <a:chExt cx="8615680" cy="592455"/>
          </a:xfrm>
        </p:grpSpPr>
        <p:sp>
          <p:nvSpPr>
            <p:cNvPr id="20" name="object 20"/>
            <p:cNvSpPr/>
            <p:nvPr/>
          </p:nvSpPr>
          <p:spPr>
            <a:xfrm>
              <a:off x="277091" y="4363868"/>
              <a:ext cx="8590280" cy="567055"/>
            </a:xfrm>
            <a:custGeom>
              <a:avLst/>
              <a:gdLst/>
              <a:ahLst/>
              <a:cxnLst/>
              <a:rect l="l" t="t" r="r" b="b"/>
              <a:pathLst>
                <a:path w="8590280" h="567054">
                  <a:moveTo>
                    <a:pt x="8306549" y="0"/>
                  </a:moveTo>
                  <a:lnTo>
                    <a:pt x="8306549" y="141643"/>
                  </a:lnTo>
                  <a:lnTo>
                    <a:pt x="283273" y="141643"/>
                  </a:lnTo>
                  <a:lnTo>
                    <a:pt x="283273" y="0"/>
                  </a:lnTo>
                  <a:lnTo>
                    <a:pt x="0" y="283273"/>
                  </a:lnTo>
                  <a:lnTo>
                    <a:pt x="283273" y="566547"/>
                  </a:lnTo>
                  <a:lnTo>
                    <a:pt x="283273" y="424916"/>
                  </a:lnTo>
                  <a:lnTo>
                    <a:pt x="8306549" y="424916"/>
                  </a:lnTo>
                  <a:lnTo>
                    <a:pt x="8306549" y="566547"/>
                  </a:lnTo>
                  <a:lnTo>
                    <a:pt x="8589822" y="283273"/>
                  </a:lnTo>
                  <a:lnTo>
                    <a:pt x="8306549" y="0"/>
                  </a:lnTo>
                  <a:close/>
                </a:path>
              </a:pathLst>
            </a:custGeom>
            <a:solidFill>
              <a:srgbClr val="004E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77091" y="4363868"/>
              <a:ext cx="8590280" cy="567055"/>
            </a:xfrm>
            <a:custGeom>
              <a:avLst/>
              <a:gdLst/>
              <a:ahLst/>
              <a:cxnLst/>
              <a:rect l="l" t="t" r="r" b="b"/>
              <a:pathLst>
                <a:path w="8590280" h="567054">
                  <a:moveTo>
                    <a:pt x="0" y="283273"/>
                  </a:moveTo>
                  <a:lnTo>
                    <a:pt x="283273" y="0"/>
                  </a:lnTo>
                  <a:lnTo>
                    <a:pt x="283273" y="141643"/>
                  </a:lnTo>
                  <a:lnTo>
                    <a:pt x="8306549" y="141643"/>
                  </a:lnTo>
                  <a:lnTo>
                    <a:pt x="8306549" y="0"/>
                  </a:lnTo>
                  <a:lnTo>
                    <a:pt x="8589822" y="283273"/>
                  </a:lnTo>
                  <a:lnTo>
                    <a:pt x="8306549" y="566547"/>
                  </a:lnTo>
                  <a:lnTo>
                    <a:pt x="8306549" y="424916"/>
                  </a:lnTo>
                  <a:lnTo>
                    <a:pt x="283273" y="424916"/>
                  </a:lnTo>
                  <a:lnTo>
                    <a:pt x="283273" y="566547"/>
                  </a:lnTo>
                  <a:lnTo>
                    <a:pt x="0" y="283273"/>
                  </a:lnTo>
                  <a:close/>
                </a:path>
              </a:pathLst>
            </a:custGeom>
            <a:ln w="25400">
              <a:solidFill>
                <a:srgbClr val="004E6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789904" y="4511033"/>
            <a:ext cx="55626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80" dirty="0">
                <a:solidFill>
                  <a:srgbClr val="FFFFFF"/>
                </a:solidFill>
                <a:latin typeface="Arial Black"/>
                <a:cs typeface="Arial Black"/>
              </a:rPr>
              <a:t>Project</a:t>
            </a:r>
            <a:r>
              <a:rPr sz="1400" spc="-17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Arial Black"/>
                <a:cs typeface="Arial Black"/>
              </a:rPr>
              <a:t>Management</a:t>
            </a:r>
            <a:r>
              <a:rPr sz="1400" spc="-18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400" spc="-145" dirty="0">
                <a:solidFill>
                  <a:srgbClr val="FFFFFF"/>
                </a:solidFill>
                <a:latin typeface="Arial Black"/>
                <a:cs typeface="Arial Black"/>
              </a:rPr>
              <a:t>&amp;</a:t>
            </a:r>
            <a:r>
              <a:rPr sz="1400" spc="-15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Arial Black"/>
                <a:cs typeface="Arial Black"/>
              </a:rPr>
              <a:t>Communication</a:t>
            </a:r>
            <a:r>
              <a:rPr sz="1400" spc="-4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400" i="1" spc="70" dirty="0">
                <a:solidFill>
                  <a:srgbClr val="FFFFFF"/>
                </a:solidFill>
                <a:latin typeface="Verdana"/>
                <a:cs typeface="Verdana"/>
              </a:rPr>
              <a:t>Jan</a:t>
            </a:r>
            <a:r>
              <a:rPr sz="1400" i="1" spc="-60" dirty="0">
                <a:solidFill>
                  <a:srgbClr val="FFFFFF"/>
                </a:solidFill>
                <a:latin typeface="Verdana"/>
                <a:cs typeface="Verdana"/>
              </a:rPr>
              <a:t> 2025 </a:t>
            </a:r>
            <a:r>
              <a:rPr sz="1400" i="1" spc="60" dirty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sz="1400" i="1" spc="-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i="1" spc="70" dirty="0">
                <a:solidFill>
                  <a:srgbClr val="FFFFFF"/>
                </a:solidFill>
                <a:latin typeface="Verdana"/>
                <a:cs typeface="Verdana"/>
              </a:rPr>
              <a:t>Jan</a:t>
            </a:r>
            <a:r>
              <a:rPr sz="1400" i="1" spc="-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i="1" spc="-20" dirty="0">
                <a:solidFill>
                  <a:srgbClr val="FFFFFF"/>
                </a:solidFill>
                <a:latin typeface="Verdana"/>
                <a:cs typeface="Verdana"/>
              </a:rPr>
              <a:t>2026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53075" y="4811840"/>
            <a:ext cx="1193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009CCE"/>
                </a:solidFill>
                <a:latin typeface="Arial Black"/>
                <a:cs typeface="Arial Black"/>
              </a:rPr>
              <a:t>9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95" dirty="0"/>
              <a:t>Deliverables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88817" y="1223665"/>
            <a:ext cx="7065009" cy="3295650"/>
          </a:xfrm>
          <a:prstGeom prst="rect">
            <a:avLst/>
          </a:prstGeom>
        </p:spPr>
        <p:txBody>
          <a:bodyPr vert="horz" wrap="square" lIns="0" tIns="142240" rIns="0" bIns="0" rtlCol="0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1120"/>
              </a:spcBef>
              <a:buFont typeface="Arial"/>
              <a:buChar char="•"/>
              <a:tabLst>
                <a:tab pos="469265" algn="l"/>
              </a:tabLst>
            </a:pPr>
            <a:r>
              <a:rPr sz="2800" spc="-125" dirty="0">
                <a:solidFill>
                  <a:srgbClr val="FFCC00"/>
                </a:solidFill>
                <a:latin typeface="Arial Black"/>
                <a:cs typeface="Arial Black"/>
              </a:rPr>
              <a:t>Phase</a:t>
            </a:r>
            <a:r>
              <a:rPr sz="2800" spc="-285" dirty="0">
                <a:solidFill>
                  <a:srgbClr val="FFCC00"/>
                </a:solidFill>
                <a:latin typeface="Arial Black"/>
                <a:cs typeface="Arial Black"/>
              </a:rPr>
              <a:t> </a:t>
            </a:r>
            <a:r>
              <a:rPr sz="2800" spc="-25" dirty="0">
                <a:solidFill>
                  <a:srgbClr val="FFCC00"/>
                </a:solidFill>
                <a:latin typeface="Arial Black"/>
                <a:cs typeface="Arial Black"/>
              </a:rPr>
              <a:t>2:</a:t>
            </a:r>
            <a:endParaRPr sz="2800">
              <a:latin typeface="Arial Black"/>
              <a:cs typeface="Arial Black"/>
            </a:endParaRPr>
          </a:p>
          <a:p>
            <a:pPr marL="836930" lvl="1" indent="-341630">
              <a:lnSpc>
                <a:spcPct val="100000"/>
              </a:lnSpc>
              <a:spcBef>
                <a:spcPts val="880"/>
              </a:spcBef>
              <a:buFont typeface="Courier New"/>
              <a:buChar char="o"/>
              <a:tabLst>
                <a:tab pos="836930" algn="l"/>
              </a:tabLst>
            </a:pPr>
            <a:r>
              <a:rPr sz="2400" spc="45" dirty="0">
                <a:latin typeface="Lucida Sans Unicode"/>
                <a:cs typeface="Lucida Sans Unicode"/>
              </a:rPr>
              <a:t>Evaluation</a:t>
            </a:r>
            <a:r>
              <a:rPr sz="2400" spc="-114" dirty="0">
                <a:latin typeface="Lucida Sans Unicode"/>
                <a:cs typeface="Lucida Sans Unicode"/>
              </a:rPr>
              <a:t> </a:t>
            </a:r>
            <a:r>
              <a:rPr sz="2400" spc="60" dirty="0">
                <a:latin typeface="Lucida Sans Unicode"/>
                <a:cs typeface="Lucida Sans Unicode"/>
              </a:rPr>
              <a:t>Plan</a:t>
            </a:r>
            <a:r>
              <a:rPr sz="2400" spc="-120" dirty="0">
                <a:latin typeface="Lucida Sans Unicode"/>
                <a:cs typeface="Lucida Sans Unicode"/>
              </a:rPr>
              <a:t> </a:t>
            </a:r>
            <a:r>
              <a:rPr sz="2400" spc="114" dirty="0">
                <a:latin typeface="Lucida Sans Unicode"/>
                <a:cs typeface="Lucida Sans Unicode"/>
              </a:rPr>
              <a:t>(Mar</a:t>
            </a:r>
            <a:r>
              <a:rPr sz="2400" spc="-114" dirty="0">
                <a:latin typeface="Lucida Sans Unicode"/>
                <a:cs typeface="Lucida Sans Unicode"/>
              </a:rPr>
              <a:t> </a:t>
            </a:r>
            <a:r>
              <a:rPr sz="2400" spc="420" dirty="0">
                <a:latin typeface="Lucida Sans Unicode"/>
                <a:cs typeface="Lucida Sans Unicode"/>
              </a:rPr>
              <a:t>–</a:t>
            </a:r>
            <a:r>
              <a:rPr sz="2400" spc="-114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Apr</a:t>
            </a:r>
            <a:r>
              <a:rPr sz="2400" spc="-114" dirty="0">
                <a:latin typeface="Lucida Sans Unicode"/>
                <a:cs typeface="Lucida Sans Unicode"/>
              </a:rPr>
              <a:t> </a:t>
            </a:r>
            <a:r>
              <a:rPr sz="2400" spc="-10" dirty="0">
                <a:latin typeface="Lucida Sans Unicode"/>
                <a:cs typeface="Lucida Sans Unicode"/>
              </a:rPr>
              <a:t>2025)</a:t>
            </a:r>
            <a:endParaRPr sz="2400">
              <a:latin typeface="Lucida Sans Unicode"/>
              <a:cs typeface="Lucida Sans Unicode"/>
            </a:endParaRPr>
          </a:p>
          <a:p>
            <a:pPr marL="836930" lvl="1" indent="-341630">
              <a:lnSpc>
                <a:spcPct val="100000"/>
              </a:lnSpc>
              <a:spcBef>
                <a:spcPts val="865"/>
              </a:spcBef>
              <a:buFont typeface="Courier New"/>
              <a:buChar char="o"/>
              <a:tabLst>
                <a:tab pos="836930" algn="l"/>
              </a:tabLst>
            </a:pPr>
            <a:r>
              <a:rPr sz="2400" spc="110" dirty="0">
                <a:latin typeface="Lucida Sans Unicode"/>
                <a:cs typeface="Lucida Sans Unicode"/>
              </a:rPr>
              <a:t>Data</a:t>
            </a:r>
            <a:r>
              <a:rPr sz="2400" spc="-55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Collection</a:t>
            </a:r>
            <a:r>
              <a:rPr sz="2400" spc="-60" dirty="0">
                <a:latin typeface="Lucida Sans Unicode"/>
                <a:cs typeface="Lucida Sans Unicode"/>
              </a:rPr>
              <a:t> </a:t>
            </a:r>
            <a:r>
              <a:rPr sz="2400" spc="-40" dirty="0">
                <a:latin typeface="Lucida Sans Unicode"/>
                <a:cs typeface="Lucida Sans Unicode"/>
              </a:rPr>
              <a:t>Tools</a:t>
            </a:r>
            <a:r>
              <a:rPr sz="2400" spc="-70" dirty="0">
                <a:latin typeface="Lucida Sans Unicode"/>
                <a:cs typeface="Lucida Sans Unicode"/>
              </a:rPr>
              <a:t> </a:t>
            </a:r>
            <a:r>
              <a:rPr sz="2400" spc="65" dirty="0">
                <a:latin typeface="Lucida Sans Unicode"/>
                <a:cs typeface="Lucida Sans Unicode"/>
              </a:rPr>
              <a:t>(Apr</a:t>
            </a:r>
            <a:r>
              <a:rPr sz="2400" spc="-85" dirty="0">
                <a:latin typeface="Lucida Sans Unicode"/>
                <a:cs typeface="Lucida Sans Unicode"/>
              </a:rPr>
              <a:t> </a:t>
            </a:r>
            <a:r>
              <a:rPr sz="2400" spc="420" dirty="0">
                <a:latin typeface="Lucida Sans Unicode"/>
                <a:cs typeface="Lucida Sans Unicode"/>
              </a:rPr>
              <a:t>–</a:t>
            </a:r>
            <a:r>
              <a:rPr sz="2400" spc="-65" dirty="0">
                <a:latin typeface="Lucida Sans Unicode"/>
                <a:cs typeface="Lucida Sans Unicode"/>
              </a:rPr>
              <a:t> </a:t>
            </a:r>
            <a:r>
              <a:rPr sz="2400" spc="185" dirty="0">
                <a:latin typeface="Lucida Sans Unicode"/>
                <a:cs typeface="Lucida Sans Unicode"/>
              </a:rPr>
              <a:t>June</a:t>
            </a:r>
            <a:r>
              <a:rPr sz="2400" spc="-75" dirty="0">
                <a:latin typeface="Lucida Sans Unicode"/>
                <a:cs typeface="Lucida Sans Unicode"/>
              </a:rPr>
              <a:t> </a:t>
            </a:r>
            <a:r>
              <a:rPr sz="2400" spc="-10" dirty="0">
                <a:latin typeface="Lucida Sans Unicode"/>
                <a:cs typeface="Lucida Sans Unicode"/>
              </a:rPr>
              <a:t>2025)</a:t>
            </a:r>
            <a:endParaRPr sz="2400">
              <a:latin typeface="Lucida Sans Unicode"/>
              <a:cs typeface="Lucida Sans Unicode"/>
            </a:endParaRPr>
          </a:p>
          <a:p>
            <a:pPr marL="469265" indent="-456565">
              <a:lnSpc>
                <a:spcPct val="100000"/>
              </a:lnSpc>
              <a:spcBef>
                <a:spcPts val="130"/>
              </a:spcBef>
              <a:buFont typeface="Arial"/>
              <a:buChar char="•"/>
              <a:tabLst>
                <a:tab pos="469265" algn="l"/>
              </a:tabLst>
            </a:pPr>
            <a:r>
              <a:rPr sz="2800" spc="-125" dirty="0">
                <a:solidFill>
                  <a:srgbClr val="00759A"/>
                </a:solidFill>
                <a:latin typeface="Arial Black"/>
                <a:cs typeface="Arial Black"/>
              </a:rPr>
              <a:t>Phase</a:t>
            </a:r>
            <a:r>
              <a:rPr sz="2800" spc="-285" dirty="0">
                <a:solidFill>
                  <a:srgbClr val="00759A"/>
                </a:solidFill>
                <a:latin typeface="Arial Black"/>
                <a:cs typeface="Arial Black"/>
              </a:rPr>
              <a:t> </a:t>
            </a:r>
            <a:r>
              <a:rPr sz="2800" spc="-25" dirty="0">
                <a:solidFill>
                  <a:srgbClr val="00759A"/>
                </a:solidFill>
                <a:latin typeface="Arial Black"/>
                <a:cs typeface="Arial Black"/>
              </a:rPr>
              <a:t>5:</a:t>
            </a:r>
            <a:endParaRPr sz="2800">
              <a:latin typeface="Arial Black"/>
              <a:cs typeface="Arial Black"/>
            </a:endParaRPr>
          </a:p>
          <a:p>
            <a:pPr marL="836930" lvl="1" indent="-341630">
              <a:lnSpc>
                <a:spcPct val="100000"/>
              </a:lnSpc>
              <a:spcBef>
                <a:spcPts val="590"/>
              </a:spcBef>
              <a:buFont typeface="Courier New"/>
              <a:buChar char="o"/>
              <a:tabLst>
                <a:tab pos="836930" algn="l"/>
              </a:tabLst>
            </a:pPr>
            <a:r>
              <a:rPr sz="2400" dirty="0">
                <a:latin typeface="Lucida Sans Unicode"/>
                <a:cs typeface="Lucida Sans Unicode"/>
              </a:rPr>
              <a:t>Draft</a:t>
            </a:r>
            <a:r>
              <a:rPr sz="2400" spc="-85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Report</a:t>
            </a:r>
            <a:r>
              <a:rPr sz="2400" spc="-95" dirty="0">
                <a:latin typeface="Lucida Sans Unicode"/>
                <a:cs typeface="Lucida Sans Unicode"/>
              </a:rPr>
              <a:t> </a:t>
            </a:r>
            <a:r>
              <a:rPr sz="2400" spc="170" dirty="0">
                <a:latin typeface="Lucida Sans Unicode"/>
                <a:cs typeface="Lucida Sans Unicode"/>
              </a:rPr>
              <a:t>(Sep</a:t>
            </a:r>
            <a:r>
              <a:rPr sz="2400" spc="-85" dirty="0">
                <a:latin typeface="Lucida Sans Unicode"/>
                <a:cs typeface="Lucida Sans Unicode"/>
              </a:rPr>
              <a:t> </a:t>
            </a:r>
            <a:r>
              <a:rPr sz="2400" spc="420" dirty="0">
                <a:latin typeface="Lucida Sans Unicode"/>
                <a:cs typeface="Lucida Sans Unicode"/>
              </a:rPr>
              <a:t>–</a:t>
            </a:r>
            <a:r>
              <a:rPr sz="2400" spc="-90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Nov</a:t>
            </a:r>
            <a:r>
              <a:rPr sz="2400" spc="-100" dirty="0">
                <a:latin typeface="Lucida Sans Unicode"/>
                <a:cs typeface="Lucida Sans Unicode"/>
              </a:rPr>
              <a:t> </a:t>
            </a:r>
            <a:r>
              <a:rPr sz="2400" spc="-10" dirty="0">
                <a:latin typeface="Lucida Sans Unicode"/>
                <a:cs typeface="Lucida Sans Unicode"/>
              </a:rPr>
              <a:t>2025)</a:t>
            </a:r>
            <a:endParaRPr sz="2400">
              <a:latin typeface="Lucida Sans Unicode"/>
              <a:cs typeface="Lucida Sans Unicode"/>
            </a:endParaRPr>
          </a:p>
          <a:p>
            <a:pPr marL="836930" lvl="1" indent="-341630">
              <a:lnSpc>
                <a:spcPct val="100000"/>
              </a:lnSpc>
              <a:spcBef>
                <a:spcPts val="565"/>
              </a:spcBef>
              <a:buFont typeface="Courier New"/>
              <a:buChar char="o"/>
              <a:tabLst>
                <a:tab pos="836930" algn="l"/>
              </a:tabLst>
            </a:pPr>
            <a:r>
              <a:rPr sz="2400" dirty="0">
                <a:latin typeface="Lucida Sans Unicode"/>
                <a:cs typeface="Lucida Sans Unicode"/>
              </a:rPr>
              <a:t>Final</a:t>
            </a:r>
            <a:r>
              <a:rPr sz="2400" spc="-90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Report</a:t>
            </a:r>
            <a:r>
              <a:rPr sz="2400" spc="-95" dirty="0">
                <a:latin typeface="Lucida Sans Unicode"/>
                <a:cs typeface="Lucida Sans Unicode"/>
              </a:rPr>
              <a:t> </a:t>
            </a:r>
            <a:r>
              <a:rPr sz="2400" spc="90" dirty="0">
                <a:latin typeface="Lucida Sans Unicode"/>
                <a:cs typeface="Lucida Sans Unicode"/>
              </a:rPr>
              <a:t>(Nov</a:t>
            </a:r>
            <a:r>
              <a:rPr sz="2400" spc="-100" dirty="0">
                <a:latin typeface="Lucida Sans Unicode"/>
                <a:cs typeface="Lucida Sans Unicode"/>
              </a:rPr>
              <a:t> </a:t>
            </a:r>
            <a:r>
              <a:rPr sz="2400" spc="420" dirty="0">
                <a:latin typeface="Lucida Sans Unicode"/>
                <a:cs typeface="Lucida Sans Unicode"/>
              </a:rPr>
              <a:t>–</a:t>
            </a:r>
            <a:r>
              <a:rPr sz="2400" spc="-90" dirty="0">
                <a:latin typeface="Lucida Sans Unicode"/>
                <a:cs typeface="Lucida Sans Unicode"/>
              </a:rPr>
              <a:t> </a:t>
            </a:r>
            <a:r>
              <a:rPr sz="2400" spc="80" dirty="0">
                <a:latin typeface="Lucida Sans Unicode"/>
                <a:cs typeface="Lucida Sans Unicode"/>
              </a:rPr>
              <a:t>Dec</a:t>
            </a:r>
            <a:r>
              <a:rPr sz="2400" spc="-90" dirty="0">
                <a:latin typeface="Lucida Sans Unicode"/>
                <a:cs typeface="Lucida Sans Unicode"/>
              </a:rPr>
              <a:t> </a:t>
            </a:r>
            <a:r>
              <a:rPr sz="2400" spc="-10" dirty="0">
                <a:latin typeface="Lucida Sans Unicode"/>
                <a:cs typeface="Lucida Sans Unicode"/>
              </a:rPr>
              <a:t>2025)</a:t>
            </a:r>
            <a:endParaRPr sz="2400">
              <a:latin typeface="Lucida Sans Unicode"/>
              <a:cs typeface="Lucida Sans Unicode"/>
            </a:endParaRPr>
          </a:p>
          <a:p>
            <a:pPr marL="836930" lvl="1" indent="-341630">
              <a:lnSpc>
                <a:spcPct val="100000"/>
              </a:lnSpc>
              <a:spcBef>
                <a:spcPts val="575"/>
              </a:spcBef>
              <a:buFont typeface="Courier New"/>
              <a:buChar char="o"/>
              <a:tabLst>
                <a:tab pos="836930" algn="l"/>
              </a:tabLst>
            </a:pPr>
            <a:r>
              <a:rPr sz="2400" dirty="0">
                <a:latin typeface="Lucida Sans Unicode"/>
                <a:cs typeface="Lucida Sans Unicode"/>
              </a:rPr>
              <a:t>Final</a:t>
            </a:r>
            <a:r>
              <a:rPr sz="2400" spc="-25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Presentation</a:t>
            </a:r>
            <a:r>
              <a:rPr sz="2400" spc="-40" dirty="0">
                <a:latin typeface="Lucida Sans Unicode"/>
                <a:cs typeface="Lucida Sans Unicode"/>
              </a:rPr>
              <a:t> </a:t>
            </a:r>
            <a:r>
              <a:rPr sz="2400" spc="135" dirty="0">
                <a:latin typeface="Lucida Sans Unicode"/>
                <a:cs typeface="Lucida Sans Unicode"/>
              </a:rPr>
              <a:t>(Dec</a:t>
            </a:r>
            <a:r>
              <a:rPr sz="2400" spc="-30" dirty="0">
                <a:latin typeface="Lucida Sans Unicode"/>
                <a:cs typeface="Lucida Sans Unicode"/>
              </a:rPr>
              <a:t> </a:t>
            </a:r>
            <a:r>
              <a:rPr sz="2400" spc="-80" dirty="0">
                <a:latin typeface="Lucida Sans Unicode"/>
                <a:cs typeface="Lucida Sans Unicode"/>
              </a:rPr>
              <a:t>2025</a:t>
            </a:r>
            <a:r>
              <a:rPr sz="2400" spc="-30" dirty="0">
                <a:latin typeface="Lucida Sans Unicode"/>
                <a:cs typeface="Lucida Sans Unicode"/>
              </a:rPr>
              <a:t> </a:t>
            </a:r>
            <a:r>
              <a:rPr sz="2400" spc="420" dirty="0">
                <a:latin typeface="Lucida Sans Unicode"/>
                <a:cs typeface="Lucida Sans Unicode"/>
              </a:rPr>
              <a:t>–</a:t>
            </a:r>
            <a:r>
              <a:rPr sz="2400" spc="-40" dirty="0">
                <a:latin typeface="Lucida Sans Unicode"/>
                <a:cs typeface="Lucida Sans Unicode"/>
              </a:rPr>
              <a:t> </a:t>
            </a:r>
            <a:r>
              <a:rPr sz="2400" spc="280" dirty="0">
                <a:latin typeface="Lucida Sans Unicode"/>
                <a:cs typeface="Lucida Sans Unicode"/>
              </a:rPr>
              <a:t>Jan</a:t>
            </a:r>
            <a:r>
              <a:rPr sz="2400" spc="-25" dirty="0">
                <a:latin typeface="Lucida Sans Unicode"/>
                <a:cs typeface="Lucida Sans Unicode"/>
              </a:rPr>
              <a:t> </a:t>
            </a:r>
            <a:r>
              <a:rPr sz="2400" spc="-10" dirty="0">
                <a:latin typeface="Lucida Sans Unicode"/>
                <a:cs typeface="Lucida Sans Unicode"/>
              </a:rPr>
              <a:t>2026)</a:t>
            </a:r>
            <a:endParaRPr sz="24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CC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61A147D1CB954B9FD9253B9C6E3052" ma:contentTypeVersion="13" ma:contentTypeDescription="Create a new document." ma:contentTypeScope="" ma:versionID="a650391b0479cf993268d29d4256469c">
  <xsd:schema xmlns:xsd="http://www.w3.org/2001/XMLSchema" xmlns:xs="http://www.w3.org/2001/XMLSchema" xmlns:p="http://schemas.microsoft.com/office/2006/metadata/properties" xmlns:ns2="3ac99361-fcb4-47da-97c7-a10b9e57e779" xmlns:ns3="e949c9d6-d4b2-40e3-a101-f90b764fe53c" targetNamespace="http://schemas.microsoft.com/office/2006/metadata/properties" ma:root="true" ma:fieldsID="ed7a4239384196ee217c8d46d2ca40ad" ns2:_="" ns3:_="">
    <xsd:import namespace="3ac99361-fcb4-47da-97c7-a10b9e57e779"/>
    <xsd:import namespace="e949c9d6-d4b2-40e3-a101-f90b764fe5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c99361-fcb4-47da-97c7-a10b9e57e7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a548d21-6c86-4e33-8bb5-3bd772540c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49c9d6-d4b2-40e3-a101-f90b764fe53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b5921e9-d393-40a6-9b4f-d062aa72e844}" ma:internalName="TaxCatchAll" ma:showField="CatchAllData" ma:web="e949c9d6-d4b2-40e3-a101-f90b764fe5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949c9d6-d4b2-40e3-a101-f90b764fe53c" xsi:nil="true"/>
    <lcf76f155ced4ddcb4097134ff3c332f xmlns="3ac99361-fcb4-47da-97c7-a10b9e57e77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F1B17A1-6BA0-4AC6-A96F-FCF4D6FFCB4F}"/>
</file>

<file path=customXml/itemProps2.xml><?xml version="1.0" encoding="utf-8"?>
<ds:datastoreItem xmlns:ds="http://schemas.openxmlformats.org/officeDocument/2006/customXml" ds:itemID="{26DF75D6-5403-4A1A-9D52-A55B462BE748}"/>
</file>

<file path=customXml/itemProps3.xml><?xml version="1.0" encoding="utf-8"?>
<ds:datastoreItem xmlns:ds="http://schemas.openxmlformats.org/officeDocument/2006/customXml" ds:itemID="{01075137-0D9B-4666-AC63-D753610B826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577</Words>
  <Application>Microsoft Office PowerPoint</Application>
  <PresentationFormat>On-screen Show (16:9)</PresentationFormat>
  <Paragraphs>106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Courier New</vt:lpstr>
      <vt:lpstr>Lucida Sans Unicode</vt:lpstr>
      <vt:lpstr>Times New Roman</vt:lpstr>
      <vt:lpstr>Verdana</vt:lpstr>
      <vt:lpstr>Office Theme</vt:lpstr>
      <vt:lpstr>Sonoma County Less Restrictive Programs Youth Experience: A Participant Voice Evaluation</vt:lpstr>
      <vt:lpstr>Introductions Project Overview</vt:lpstr>
      <vt:lpstr>SECTION ONE</vt:lpstr>
      <vt:lpstr>RDA Team</vt:lpstr>
      <vt:lpstr>Sonoma Probation Team</vt:lpstr>
      <vt:lpstr>Project Overview</vt:lpstr>
      <vt:lpstr>Project Understanding</vt:lpstr>
      <vt:lpstr>Project Approach</vt:lpstr>
      <vt:lpstr>Deliverables</vt:lpstr>
      <vt:lpstr>SECTION THREE Phase 1 &amp; Phase 2 Planning</vt:lpstr>
      <vt:lpstr>Phase 1</vt:lpstr>
      <vt:lpstr>Phase 2</vt:lpstr>
      <vt:lpstr>Phase 2 , cont’d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Jennifer Lux</dc:creator>
  <cp:lastModifiedBy>Haunani Pakaki</cp:lastModifiedBy>
  <cp:revision>1</cp:revision>
  <dcterms:created xsi:type="dcterms:W3CDTF">2025-02-25T21:54:15Z</dcterms:created>
  <dcterms:modified xsi:type="dcterms:W3CDTF">2025-02-26T20:21:24Z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2025-01-28T00:00:00Z</vt:filetime>
  </property>
  <property fmtid="{D5CDD505-2E9C-101B-9397-08002B2CF9AE}" pid="3" name="Creator">
    <vt:lpwstr>Acrobat PDFMaker 20 for PowerPoint</vt:lpwstr>
  </property>
  <property fmtid="{D5CDD505-2E9C-101B-9397-08002B2CF9AE}" pid="4" name="LastSaved">
    <vt:filetime>2025-02-25T00:00:00Z</vt:filetime>
  </property>
  <property fmtid="{D5CDD505-2E9C-101B-9397-08002B2CF9AE}" pid="5" name="Producer">
    <vt:lpwstr>Adobe PDF Library 20.5.28</vt:lpwstr>
  </property>
  <property fmtid="{D5CDD505-2E9C-101B-9397-08002B2CF9AE}" pid="6" name="ContentTypeId">
    <vt:lpwstr>0x010100F461A147D1CB954B9FD9253B9C6E3052</vt:lpwstr>
  </property>
</Properties>
</file>